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03" r:id="rId2"/>
    <p:sldId id="386" r:id="rId3"/>
    <p:sldId id="510" r:id="rId4"/>
    <p:sldId id="512" r:id="rId5"/>
    <p:sldId id="513" r:id="rId6"/>
    <p:sldId id="514" r:id="rId7"/>
    <p:sldId id="504" r:id="rId8"/>
    <p:sldId id="505" r:id="rId9"/>
    <p:sldId id="506" r:id="rId10"/>
    <p:sldId id="515" r:id="rId11"/>
    <p:sldId id="507" r:id="rId12"/>
    <p:sldId id="509" r:id="rId13"/>
    <p:sldId id="511" r:id="rId14"/>
    <p:sldId id="407" r:id="rId1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37" autoAdjust="0"/>
  </p:normalViewPr>
  <p:slideViewPr>
    <p:cSldViewPr>
      <p:cViewPr varScale="1">
        <p:scale>
          <a:sx n="67" d="100"/>
          <a:sy n="67" d="100"/>
        </p:scale>
        <p:origin x="-5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968" y="-7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CC0ECD6E-F08E-42EC-9065-DFDECF7B5FB6}" type="datetimeFigureOut">
              <a:rPr lang="en-US"/>
              <a:pPr>
                <a:defRPr/>
              </a:pPr>
              <a:t>5/11/2011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0FCC51E-6107-4011-B092-4776FFE1C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5C69B144-A48E-4323-9DB2-3B38A88F9E0F}" type="datetimeFigureOut">
              <a:rPr lang="en-US"/>
              <a:pPr>
                <a:defRPr/>
              </a:pPr>
              <a:t>5/11/2011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1DBDD81-80B2-433A-AF77-F18EC68A0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1492E03-5CDB-4505-9CE7-FEBB39450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4B34D-DE1D-44EB-8D72-7B67BEBD46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170AD-23C2-47D7-82A8-168A6878F6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9339-11AE-4054-8EC3-32E101BF0C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4AB5D-01CB-4711-BBA6-57094C4C8B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44134-2DB8-4BFA-A8A0-F117205B01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4FE65-B7DC-426A-8BA7-2C802F3E6B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3102A-66E7-43C7-990E-A0042AE1CB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2119E-358D-48A5-BF50-EDF7BEF36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85940-5A59-47BC-8CDC-B0DAA557F5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6B5E4-53C6-476E-983A-D06BC9E1AF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810000"/>
            <a:ext cx="9144000" cy="304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61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3124200"/>
          </a:xfrm>
          <a:prstGeom prst="rect">
            <a:avLst/>
          </a:prstGeom>
          <a:gradFill>
            <a:gsLst>
              <a:gs pos="19000">
                <a:schemeClr val="tx1"/>
              </a:gs>
              <a:gs pos="55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10E2835D-07AD-4512-8E8D-A414269A84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" name="Picture 9" descr="NCAT 25th logo for black bkgd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467600" y="5732344"/>
            <a:ext cx="1524000" cy="969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view from southeast of entire research infrastructure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1125" y="0"/>
            <a:ext cx="9310688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>
          <a:xfrm>
            <a:off x="-223840" y="228600"/>
            <a:ext cx="9499601" cy="1143000"/>
          </a:xfrm>
        </p:spPr>
        <p:txBody>
          <a:bodyPr/>
          <a:lstStyle/>
          <a:p>
            <a:pPr eaLnBrk="1" hangingPunct="1"/>
            <a:r>
              <a:rPr lang="en-US" sz="5400" b="1" dirty="0" smtClean="0"/>
              <a:t>Preliminary Lab to Field</a:t>
            </a:r>
            <a:br>
              <a:rPr lang="en-US" sz="5400" b="1" dirty="0" smtClean="0"/>
            </a:br>
            <a:r>
              <a:rPr lang="en-US" sz="5400" b="1" dirty="0" smtClean="0"/>
              <a:t>Performance Comparisons</a:t>
            </a:r>
            <a:endParaRPr lang="en-US" sz="2400" b="1" dirty="0" smtClean="0"/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548188"/>
            <a:ext cx="4827588" cy="217487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457200" y="4532313"/>
            <a:ext cx="6019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National Center for Asphalt Technology</a:t>
            </a:r>
          </a:p>
          <a:p>
            <a:r>
              <a:rPr lang="en-US" b="1" dirty="0"/>
              <a:t>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1A25E441-6A2A-424C-A85F-508DAEEB4D92}" type="slidenum">
              <a:rPr lang="en-US"/>
              <a:pPr/>
              <a:t>10</a:t>
            </a:fld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8467" y="6296025"/>
            <a:ext cx="38354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7/25/08</a:t>
            </a:r>
          </a:p>
        </p:txBody>
      </p:sp>
      <p:sp>
        <p:nvSpPr>
          <p:cNvPr id="167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dirty="0" smtClean="0"/>
              <a:t>2006 Recycled </a:t>
            </a:r>
            <a:r>
              <a:rPr lang="en-US" dirty="0"/>
              <a:t>Mix Performance</a:t>
            </a:r>
          </a:p>
        </p:txBody>
      </p:sp>
      <p:pic>
        <p:nvPicPr>
          <p:cNvPr id="1675267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278" y="1031876"/>
            <a:ext cx="7436556" cy="4778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279B82EB-2D22-43CF-85B2-5A7784F050EE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88900"/>
            <a:ext cx="9144000" cy="1143000"/>
          </a:xfrm>
        </p:spPr>
        <p:txBody>
          <a:bodyPr/>
          <a:lstStyle/>
          <a:p>
            <a:r>
              <a:rPr lang="en-US" dirty="0" smtClean="0"/>
              <a:t>Beam Fatigue Results</a:t>
            </a:r>
            <a:endParaRPr lang="en-US" baseline="-25000" dirty="0" smtClean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026" y="815938"/>
            <a:ext cx="8308974" cy="604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279B82EB-2D22-43CF-85B2-5A7784F050EE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88900"/>
            <a:ext cx="9144000" cy="1143000"/>
          </a:xfrm>
        </p:spPr>
        <p:txBody>
          <a:bodyPr/>
          <a:lstStyle/>
          <a:p>
            <a:r>
              <a:rPr lang="en-US" dirty="0" smtClean="0"/>
              <a:t>Beam Fatigue Results</a:t>
            </a:r>
            <a:endParaRPr lang="en-US" baseline="-25000" dirty="0" smtClean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026" y="815938"/>
            <a:ext cx="8308974" cy="604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 rot="1535646">
            <a:off x="1649277" y="2605556"/>
            <a:ext cx="6440911" cy="533400"/>
          </a:xfrm>
          <a:prstGeom prst="rect">
            <a:avLst/>
          </a:prstGeom>
          <a:solidFill>
            <a:schemeClr val="accent6">
              <a:alpha val="2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2233114">
            <a:off x="2205513" y="2596807"/>
            <a:ext cx="4800047" cy="533400"/>
          </a:xfrm>
          <a:prstGeom prst="rect">
            <a:avLst/>
          </a:prstGeom>
          <a:solidFill>
            <a:schemeClr val="tx2">
              <a:lumMod val="60000"/>
              <a:lumOff val="40000"/>
              <a:alpha val="2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279B82EB-2D22-43CF-85B2-5A7784F050EE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88900"/>
            <a:ext cx="9144000" cy="1143000"/>
          </a:xfrm>
        </p:spPr>
        <p:txBody>
          <a:bodyPr/>
          <a:lstStyle/>
          <a:p>
            <a:r>
              <a:rPr lang="en-US" dirty="0" smtClean="0"/>
              <a:t>Fatigue Projections</a:t>
            </a:r>
            <a:endParaRPr lang="en-US" baseline="-25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026" y="815937"/>
            <a:ext cx="8308974" cy="604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367DCC7-E8D2-4CC0-BAB4-53856FA7ACC6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19400"/>
            <a:ext cx="9144000" cy="1143000"/>
          </a:xfrm>
        </p:spPr>
        <p:txBody>
          <a:bodyPr/>
          <a:lstStyle/>
          <a:p>
            <a:r>
              <a:rPr lang="en-US" dirty="0" smtClean="0"/>
              <a:t>Questions ?</a:t>
            </a:r>
            <a:endParaRPr lang="en-US" baseline="-25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2009 Group Experiment (+)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088" y="1535113"/>
            <a:ext cx="9045575" cy="3954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2895600" y="1355725"/>
            <a:ext cx="4449763" cy="4283075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fld id="{23F57BDD-3D1A-4767-BC54-A64C373588FC}" type="slidenum">
              <a:rPr lang="en-US" smtClean="0"/>
              <a:pPr>
                <a:defRPr/>
              </a:pPr>
              <a:t>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56217"/>
            <a:ext cx="7781787" cy="564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4025554C-D3B8-4A11-8DF1-06E823293130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88900"/>
            <a:ext cx="9144000" cy="1143000"/>
          </a:xfrm>
        </p:spPr>
        <p:txBody>
          <a:bodyPr/>
          <a:lstStyle/>
          <a:p>
            <a:r>
              <a:rPr lang="en-US" dirty="0" smtClean="0"/>
              <a:t>2009 Group Experiment (+)</a:t>
            </a:r>
            <a:endParaRPr lang="en-US" baseline="-25000" dirty="0" smtClean="0"/>
          </a:p>
        </p:txBody>
      </p:sp>
      <p:sp>
        <p:nvSpPr>
          <p:cNvPr id="47110" name="Rectangle 4"/>
          <p:cNvSpPr>
            <a:spLocks noChangeArrowheads="1"/>
          </p:cNvSpPr>
          <p:nvPr/>
        </p:nvSpPr>
        <p:spPr bwMode="auto">
          <a:xfrm>
            <a:off x="3429000" y="838200"/>
            <a:ext cx="3581400" cy="5867400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279B82EB-2D22-43CF-85B2-5A7784F050EE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88900"/>
            <a:ext cx="9144000" cy="1143000"/>
          </a:xfrm>
        </p:spPr>
        <p:txBody>
          <a:bodyPr/>
          <a:lstStyle/>
          <a:p>
            <a:r>
              <a:rPr lang="en-US" dirty="0" smtClean="0"/>
              <a:t>APA – Total Rut Depth</a:t>
            </a:r>
            <a:endParaRPr lang="en-US" baseline="-25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025" y="815937"/>
            <a:ext cx="8308975" cy="604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279B82EB-2D22-43CF-85B2-5A7784F050EE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88900"/>
            <a:ext cx="9144000" cy="1143000"/>
          </a:xfrm>
        </p:spPr>
        <p:txBody>
          <a:bodyPr/>
          <a:lstStyle/>
          <a:p>
            <a:r>
              <a:rPr lang="en-US" dirty="0" smtClean="0"/>
              <a:t>APA – Rate of Rutting</a:t>
            </a:r>
            <a:endParaRPr lang="en-US" baseline="-25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025" y="815937"/>
            <a:ext cx="8308975" cy="604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279B82EB-2D22-43CF-85B2-5A7784F050EE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88900"/>
            <a:ext cx="9144000" cy="1143000"/>
          </a:xfrm>
        </p:spPr>
        <p:txBody>
          <a:bodyPr/>
          <a:lstStyle/>
          <a:p>
            <a:r>
              <a:rPr lang="en-US" dirty="0" smtClean="0"/>
              <a:t>Flow Number</a:t>
            </a:r>
            <a:endParaRPr lang="en-US" baseline="-25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026" y="815936"/>
            <a:ext cx="8308974" cy="604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A62A3FE7-D495-4AB9-B329-BBB9BA3B9937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dirty="0" smtClean="0"/>
              <a:t>GE Strain Response</a:t>
            </a:r>
          </a:p>
        </p:txBody>
      </p:sp>
      <p:pic>
        <p:nvPicPr>
          <p:cNvPr id="48132" name="Picture 2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075" y="1041400"/>
            <a:ext cx="8748713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5670550" y="3576638"/>
            <a:ext cx="1196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50% RAP</a:t>
            </a:r>
          </a:p>
        </p:txBody>
      </p:sp>
      <p:sp>
        <p:nvSpPr>
          <p:cNvPr id="48134" name="Text Box 4"/>
          <p:cNvSpPr txBox="1">
            <a:spLocks noChangeArrowheads="1"/>
          </p:cNvSpPr>
          <p:nvPr/>
        </p:nvSpPr>
        <p:spPr bwMode="auto">
          <a:xfrm>
            <a:off x="5673725" y="2128838"/>
            <a:ext cx="1539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Virgin Mixes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A62A3FE7-D495-4AB9-B329-BBB9BA3B9937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dirty="0" smtClean="0"/>
              <a:t>GE Strain Response</a:t>
            </a:r>
          </a:p>
        </p:txBody>
      </p:sp>
      <p:pic>
        <p:nvPicPr>
          <p:cNvPr id="48132" name="Picture 2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075" y="1041400"/>
            <a:ext cx="8748713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5670550" y="3576638"/>
            <a:ext cx="1196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50% RAP</a:t>
            </a:r>
          </a:p>
        </p:txBody>
      </p:sp>
      <p:sp>
        <p:nvSpPr>
          <p:cNvPr id="48134" name="Text Box 4"/>
          <p:cNvSpPr txBox="1">
            <a:spLocks noChangeArrowheads="1"/>
          </p:cNvSpPr>
          <p:nvPr/>
        </p:nvSpPr>
        <p:spPr bwMode="auto">
          <a:xfrm>
            <a:off x="5673725" y="2128838"/>
            <a:ext cx="1539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Virgin Mixes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 flipH="1" flipV="1">
            <a:off x="2686048" y="4705352"/>
            <a:ext cx="1333504" cy="0"/>
          </a:xfrm>
          <a:prstGeom prst="line">
            <a:avLst/>
          </a:prstGeom>
          <a:ln w="7620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14688" y="4467224"/>
            <a:ext cx="304800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00400" y="4033840"/>
            <a:ext cx="304800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A62A3FE7-D495-4AB9-B329-BBB9BA3B9937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dirty="0" smtClean="0"/>
              <a:t>GE Strain Response</a:t>
            </a:r>
          </a:p>
        </p:txBody>
      </p:sp>
      <p:pic>
        <p:nvPicPr>
          <p:cNvPr id="48132" name="Picture 2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075" y="1041400"/>
            <a:ext cx="8748713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5670550" y="3576638"/>
            <a:ext cx="1196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50% RAP</a:t>
            </a:r>
          </a:p>
        </p:txBody>
      </p:sp>
      <p:sp>
        <p:nvSpPr>
          <p:cNvPr id="48134" name="Text Box 4"/>
          <p:cNvSpPr txBox="1">
            <a:spLocks noChangeArrowheads="1"/>
          </p:cNvSpPr>
          <p:nvPr/>
        </p:nvSpPr>
        <p:spPr bwMode="auto">
          <a:xfrm>
            <a:off x="5673725" y="2128838"/>
            <a:ext cx="1539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Virgin Mixes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 flipH="1" flipV="1">
            <a:off x="2686048" y="4705352"/>
            <a:ext cx="1333504" cy="0"/>
          </a:xfrm>
          <a:prstGeom prst="line">
            <a:avLst/>
          </a:prstGeom>
          <a:ln w="7620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76352"/>
            <a:ext cx="1524000" cy="194208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>
            <a:off x="3200400" y="3733800"/>
            <a:ext cx="3048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2514600" y="2895600"/>
            <a:ext cx="16764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14688" y="4467224"/>
            <a:ext cx="304800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00400" y="4033840"/>
            <a:ext cx="304800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26564</TotalTime>
  <Words>82</Words>
  <Application>Microsoft Office PowerPoint</Application>
  <PresentationFormat>On-screen Show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Preliminary Lab to Field Performance Comparisons</vt:lpstr>
      <vt:lpstr>2009 Group Experiment (+)</vt:lpstr>
      <vt:lpstr>2009 Group Experiment (+)</vt:lpstr>
      <vt:lpstr>APA – Total Rut Depth</vt:lpstr>
      <vt:lpstr>APA – Rate of Rutting</vt:lpstr>
      <vt:lpstr>Flow Number</vt:lpstr>
      <vt:lpstr>GE Strain Response</vt:lpstr>
      <vt:lpstr>GE Strain Response</vt:lpstr>
      <vt:lpstr>GE Strain Response</vt:lpstr>
      <vt:lpstr>2006 Recycled Mix Performance</vt:lpstr>
      <vt:lpstr>Beam Fatigue Results</vt:lpstr>
      <vt:lpstr>Beam Fatigue Results</vt:lpstr>
      <vt:lpstr>Fatigue Projections</vt:lpstr>
      <vt:lpstr>Questions ?</vt:lpstr>
    </vt:vector>
  </TitlesOfParts>
  <Company>Auburn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Slide</dc:title>
  <dc:creator>Auburn University</dc:creator>
  <cp:lastModifiedBy>Auburn University</cp:lastModifiedBy>
  <cp:revision>249</cp:revision>
  <dcterms:created xsi:type="dcterms:W3CDTF">2010-07-08T14:10:19Z</dcterms:created>
  <dcterms:modified xsi:type="dcterms:W3CDTF">2011-05-11T12:13:52Z</dcterms:modified>
</cp:coreProperties>
</file>