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0"/>
  </p:notesMasterIdLst>
  <p:sldIdLst>
    <p:sldId id="257" r:id="rId2"/>
    <p:sldId id="559" r:id="rId3"/>
    <p:sldId id="578" r:id="rId4"/>
    <p:sldId id="561" r:id="rId5"/>
    <p:sldId id="562" r:id="rId6"/>
    <p:sldId id="563" r:id="rId7"/>
    <p:sldId id="564" r:id="rId8"/>
    <p:sldId id="565" r:id="rId9"/>
    <p:sldId id="579" r:id="rId10"/>
    <p:sldId id="567" r:id="rId11"/>
    <p:sldId id="569" r:id="rId12"/>
    <p:sldId id="568" r:id="rId13"/>
    <p:sldId id="566" r:id="rId14"/>
    <p:sldId id="580" r:id="rId15"/>
    <p:sldId id="570" r:id="rId16"/>
    <p:sldId id="586" r:id="rId17"/>
    <p:sldId id="571" r:id="rId18"/>
    <p:sldId id="572" r:id="rId19"/>
    <p:sldId id="573" r:id="rId20"/>
    <p:sldId id="574" r:id="rId21"/>
    <p:sldId id="575" r:id="rId22"/>
    <p:sldId id="576" r:id="rId23"/>
    <p:sldId id="585" r:id="rId24"/>
    <p:sldId id="587" r:id="rId25"/>
    <p:sldId id="582" r:id="rId26"/>
    <p:sldId id="577" r:id="rId27"/>
    <p:sldId id="584" r:id="rId28"/>
    <p:sldId id="583" r:id="rId2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CF99"/>
    <a:srgbClr val="85BF75"/>
    <a:srgbClr val="4F8840"/>
    <a:srgbClr val="63AB4F"/>
    <a:srgbClr val="808080"/>
    <a:srgbClr val="FFDE53"/>
    <a:srgbClr val="FFD833"/>
    <a:srgbClr val="4C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2" autoAdjust="0"/>
    <p:restoredTop sz="94660" autoAdjust="0"/>
  </p:normalViewPr>
  <p:slideViewPr>
    <p:cSldViewPr snapToGrid="0">
      <p:cViewPr>
        <p:scale>
          <a:sx n="64" d="100"/>
          <a:sy n="64" d="100"/>
        </p:scale>
        <p:origin x="-2274" y="-1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ht0002\Documents\Test%20Track_Quaterly%20Report\Sponsor%20Meeting\2011-05-11\Multi_MasterCurve_S6-7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ht0002\Documents\Test%20Track_Quaterly%20Report\Sponsor%20Meeting\2011-05-11\2009%20Test%20Track%20APA%20Databas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54270775208213"/>
          <c:y val="7.1120689655172417E-2"/>
          <c:w val="0.76640502614338546"/>
          <c:h val="0.6609195402298850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'Mutiple-Curves'!$B$2</c:f>
              <c:strCache>
                <c:ptCount val="1"/>
                <c:pt idx="0">
                  <c:v>S6-Confined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5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'Mutiple-Curves'!$A$12:$A$60</c:f>
              <c:numCache>
                <c:formatCode>0.00</c:formatCode>
                <c:ptCount val="49"/>
                <c:pt idx="0">
                  <c:v>-6</c:v>
                </c:pt>
                <c:pt idx="1">
                  <c:v>-5.75</c:v>
                </c:pt>
                <c:pt idx="2">
                  <c:v>-5.5</c:v>
                </c:pt>
                <c:pt idx="3">
                  <c:v>-5.25</c:v>
                </c:pt>
                <c:pt idx="4">
                  <c:v>-5</c:v>
                </c:pt>
                <c:pt idx="5">
                  <c:v>-4.75</c:v>
                </c:pt>
                <c:pt idx="6">
                  <c:v>-4.5</c:v>
                </c:pt>
                <c:pt idx="7">
                  <c:v>-4.25</c:v>
                </c:pt>
                <c:pt idx="8">
                  <c:v>-4</c:v>
                </c:pt>
                <c:pt idx="9">
                  <c:v>-3.75</c:v>
                </c:pt>
                <c:pt idx="10">
                  <c:v>-3.5</c:v>
                </c:pt>
                <c:pt idx="11">
                  <c:v>-3.25</c:v>
                </c:pt>
                <c:pt idx="12">
                  <c:v>-3</c:v>
                </c:pt>
                <c:pt idx="13">
                  <c:v>-2.75</c:v>
                </c:pt>
                <c:pt idx="14">
                  <c:v>-2.5</c:v>
                </c:pt>
                <c:pt idx="15">
                  <c:v>-2.25</c:v>
                </c:pt>
                <c:pt idx="16">
                  <c:v>-2</c:v>
                </c:pt>
                <c:pt idx="17">
                  <c:v>-1.75</c:v>
                </c:pt>
                <c:pt idx="18">
                  <c:v>-1.5</c:v>
                </c:pt>
                <c:pt idx="19">
                  <c:v>-1.25</c:v>
                </c:pt>
                <c:pt idx="20">
                  <c:v>-1</c:v>
                </c:pt>
                <c:pt idx="21">
                  <c:v>-0.75</c:v>
                </c:pt>
                <c:pt idx="22">
                  <c:v>-0.5</c:v>
                </c:pt>
                <c:pt idx="23">
                  <c:v>-0.25</c:v>
                </c:pt>
                <c:pt idx="24">
                  <c:v>0</c:v>
                </c:pt>
                <c:pt idx="25">
                  <c:v>0.25</c:v>
                </c:pt>
                <c:pt idx="26">
                  <c:v>0.5</c:v>
                </c:pt>
                <c:pt idx="27">
                  <c:v>0.75</c:v>
                </c:pt>
                <c:pt idx="28">
                  <c:v>1</c:v>
                </c:pt>
                <c:pt idx="29">
                  <c:v>1.25</c:v>
                </c:pt>
                <c:pt idx="30">
                  <c:v>1.5</c:v>
                </c:pt>
                <c:pt idx="31">
                  <c:v>1.75</c:v>
                </c:pt>
                <c:pt idx="32">
                  <c:v>2</c:v>
                </c:pt>
                <c:pt idx="33">
                  <c:v>2.25</c:v>
                </c:pt>
                <c:pt idx="34">
                  <c:v>2.5</c:v>
                </c:pt>
                <c:pt idx="35">
                  <c:v>2.75</c:v>
                </c:pt>
                <c:pt idx="36">
                  <c:v>3</c:v>
                </c:pt>
                <c:pt idx="37">
                  <c:v>3.25</c:v>
                </c:pt>
                <c:pt idx="38">
                  <c:v>3.5</c:v>
                </c:pt>
                <c:pt idx="39">
                  <c:v>3.75</c:v>
                </c:pt>
                <c:pt idx="40">
                  <c:v>4</c:v>
                </c:pt>
                <c:pt idx="41">
                  <c:v>4.25</c:v>
                </c:pt>
                <c:pt idx="42">
                  <c:v>4.5</c:v>
                </c:pt>
                <c:pt idx="43">
                  <c:v>4.75</c:v>
                </c:pt>
                <c:pt idx="44">
                  <c:v>5</c:v>
                </c:pt>
                <c:pt idx="45">
                  <c:v>5.25</c:v>
                </c:pt>
                <c:pt idx="46">
                  <c:v>5.5</c:v>
                </c:pt>
                <c:pt idx="47">
                  <c:v>5.75</c:v>
                </c:pt>
                <c:pt idx="48">
                  <c:v>6</c:v>
                </c:pt>
              </c:numCache>
            </c:numRef>
          </c:xVal>
          <c:yVal>
            <c:numRef>
              <c:f>'Mutiple-Curves'!$C$12:$C$60</c:f>
              <c:numCache>
                <c:formatCode>General</c:formatCode>
                <c:ptCount val="49"/>
                <c:pt idx="0">
                  <c:v>77.096149472775039</c:v>
                </c:pt>
                <c:pt idx="1">
                  <c:v>79.138191336128273</c:v>
                </c:pt>
                <c:pt idx="2">
                  <c:v>81.54303198342069</c:v>
                </c:pt>
                <c:pt idx="3">
                  <c:v>84.379972444227008</c:v>
                </c:pt>
                <c:pt idx="4">
                  <c:v>87.732905397577369</c:v>
                </c:pt>
                <c:pt idx="5">
                  <c:v>91.703676686122449</c:v>
                </c:pt>
                <c:pt idx="6">
                  <c:v>96.416235055300831</c:v>
                </c:pt>
                <c:pt idx="7">
                  <c:v>102.02172210863725</c:v>
                </c:pt>
                <c:pt idx="8">
                  <c:v>108.70465431472368</c:v>
                </c:pt>
                <c:pt idx="9">
                  <c:v>116.69032414984656</c:v>
                </c:pt>
                <c:pt idx="10">
                  <c:v>126.25348027682428</c:v>
                </c:pt>
                <c:pt idx="11">
                  <c:v>137.72821213384077</c:v>
                </c:pt>
                <c:pt idx="12">
                  <c:v>151.5187308737213</c:v>
                </c:pt>
                <c:pt idx="13">
                  <c:v>168.11037187665539</c:v>
                </c:pt>
                <c:pt idx="14">
                  <c:v>188.07961682586972</c:v>
                </c:pt>
                <c:pt idx="15">
                  <c:v>212.10124445284285</c:v>
                </c:pt>
                <c:pt idx="16">
                  <c:v>240.94992257100833</c:v>
                </c:pt>
                <c:pt idx="17">
                  <c:v>275.49279419904286</c:v>
                </c:pt>
                <c:pt idx="18">
                  <c:v>316.66914901172356</c:v>
                </c:pt>
                <c:pt idx="19">
                  <c:v>365.45347991678165</c:v>
                </c:pt>
                <c:pt idx="20">
                  <c:v>422.79951144340612</c:v>
                </c:pt>
                <c:pt idx="21">
                  <c:v>489.56543520468551</c:v>
                </c:pt>
                <c:pt idx="22">
                  <c:v>566.42453130419187</c:v>
                </c:pt>
                <c:pt idx="23">
                  <c:v>653.76997867334842</c:v>
                </c:pt>
                <c:pt idx="24">
                  <c:v>751.6267740088432</c:v>
                </c:pt>
                <c:pt idx="25">
                  <c:v>859.58579591758689</c:v>
                </c:pt>
                <c:pt idx="26">
                  <c:v>976.77392235338937</c:v>
                </c:pt>
                <c:pt idx="27">
                  <c:v>1101.8693579443491</c:v>
                </c:pt>
                <c:pt idx="28">
                  <c:v>1233.163799793605</c:v>
                </c:pt>
                <c:pt idx="29">
                  <c:v>1368.6646677576616</c:v>
                </c:pt>
                <c:pt idx="30">
                  <c:v>1506.223630952202</c:v>
                </c:pt>
                <c:pt idx="31">
                  <c:v>1643.6738769256033</c:v>
                </c:pt>
                <c:pt idx="32">
                  <c:v>1778.9586874161366</c:v>
                </c:pt>
                <c:pt idx="33">
                  <c:v>1910.2373786433836</c:v>
                </c:pt>
                <c:pt idx="34">
                  <c:v>2035.9601629131466</c:v>
                </c:pt>
                <c:pt idx="35">
                  <c:v>2154.9093813376321</c:v>
                </c:pt>
                <c:pt idx="36">
                  <c:v>2266.2095329256231</c:v>
                </c:pt>
                <c:pt idx="37">
                  <c:v>2369.3118539718052</c:v>
                </c:pt>
                <c:pt idx="38">
                  <c:v>2463.9607471542367</c:v>
                </c:pt>
                <c:pt idx="39">
                  <c:v>2550.1494097711075</c:v>
                </c:pt>
                <c:pt idx="40">
                  <c:v>2628.0710532494732</c:v>
                </c:pt>
                <c:pt idx="41">
                  <c:v>2698.0706423449501</c:v>
                </c:pt>
                <c:pt idx="42">
                  <c:v>2760.6005134262323</c:v>
                </c:pt>
                <c:pt idx="43">
                  <c:v>2816.1818180528967</c:v>
                </c:pt>
                <c:pt idx="44">
                  <c:v>2865.3726111807118</c:v>
                </c:pt>
                <c:pt idx="45">
                  <c:v>2908.742595539512</c:v>
                </c:pt>
                <c:pt idx="46">
                  <c:v>2946.8540175963199</c:v>
                </c:pt>
                <c:pt idx="47">
                  <c:v>2980.2479298532257</c:v>
                </c:pt>
                <c:pt idx="48">
                  <c:v>3009.4349258446764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'Mutiple-Curves'!$D$2</c:f>
              <c:strCache>
                <c:ptCount val="1"/>
                <c:pt idx="0">
                  <c:v>S7-Confined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5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'Mutiple-Curves'!$A$12:$A$60</c:f>
              <c:numCache>
                <c:formatCode>0.00</c:formatCode>
                <c:ptCount val="49"/>
                <c:pt idx="0">
                  <c:v>-6</c:v>
                </c:pt>
                <c:pt idx="1">
                  <c:v>-5.75</c:v>
                </c:pt>
                <c:pt idx="2">
                  <c:v>-5.5</c:v>
                </c:pt>
                <c:pt idx="3">
                  <c:v>-5.25</c:v>
                </c:pt>
                <c:pt idx="4">
                  <c:v>-5</c:v>
                </c:pt>
                <c:pt idx="5">
                  <c:v>-4.75</c:v>
                </c:pt>
                <c:pt idx="6">
                  <c:v>-4.5</c:v>
                </c:pt>
                <c:pt idx="7">
                  <c:v>-4.25</c:v>
                </c:pt>
                <c:pt idx="8">
                  <c:v>-4</c:v>
                </c:pt>
                <c:pt idx="9">
                  <c:v>-3.75</c:v>
                </c:pt>
                <c:pt idx="10">
                  <c:v>-3.5</c:v>
                </c:pt>
                <c:pt idx="11">
                  <c:v>-3.25</c:v>
                </c:pt>
                <c:pt idx="12">
                  <c:v>-3</c:v>
                </c:pt>
                <c:pt idx="13">
                  <c:v>-2.75</c:v>
                </c:pt>
                <c:pt idx="14">
                  <c:v>-2.5</c:v>
                </c:pt>
                <c:pt idx="15">
                  <c:v>-2.25</c:v>
                </c:pt>
                <c:pt idx="16">
                  <c:v>-2</c:v>
                </c:pt>
                <c:pt idx="17">
                  <c:v>-1.75</c:v>
                </c:pt>
                <c:pt idx="18">
                  <c:v>-1.5</c:v>
                </c:pt>
                <c:pt idx="19">
                  <c:v>-1.25</c:v>
                </c:pt>
                <c:pt idx="20">
                  <c:v>-1</c:v>
                </c:pt>
                <c:pt idx="21">
                  <c:v>-0.75</c:v>
                </c:pt>
                <c:pt idx="22">
                  <c:v>-0.5</c:v>
                </c:pt>
                <c:pt idx="23">
                  <c:v>-0.25</c:v>
                </c:pt>
                <c:pt idx="24">
                  <c:v>0</c:v>
                </c:pt>
                <c:pt idx="25">
                  <c:v>0.25</c:v>
                </c:pt>
                <c:pt idx="26">
                  <c:v>0.5</c:v>
                </c:pt>
                <c:pt idx="27">
                  <c:v>0.75</c:v>
                </c:pt>
                <c:pt idx="28">
                  <c:v>1</c:v>
                </c:pt>
                <c:pt idx="29">
                  <c:v>1.25</c:v>
                </c:pt>
                <c:pt idx="30">
                  <c:v>1.5</c:v>
                </c:pt>
                <c:pt idx="31">
                  <c:v>1.75</c:v>
                </c:pt>
                <c:pt idx="32">
                  <c:v>2</c:v>
                </c:pt>
                <c:pt idx="33">
                  <c:v>2.25</c:v>
                </c:pt>
                <c:pt idx="34">
                  <c:v>2.5</c:v>
                </c:pt>
                <c:pt idx="35">
                  <c:v>2.75</c:v>
                </c:pt>
                <c:pt idx="36">
                  <c:v>3</c:v>
                </c:pt>
                <c:pt idx="37">
                  <c:v>3.25</c:v>
                </c:pt>
                <c:pt idx="38">
                  <c:v>3.5</c:v>
                </c:pt>
                <c:pt idx="39">
                  <c:v>3.75</c:v>
                </c:pt>
                <c:pt idx="40">
                  <c:v>4</c:v>
                </c:pt>
                <c:pt idx="41">
                  <c:v>4.25</c:v>
                </c:pt>
                <c:pt idx="42">
                  <c:v>4.5</c:v>
                </c:pt>
                <c:pt idx="43">
                  <c:v>4.75</c:v>
                </c:pt>
                <c:pt idx="44">
                  <c:v>5</c:v>
                </c:pt>
                <c:pt idx="45">
                  <c:v>5.25</c:v>
                </c:pt>
                <c:pt idx="46">
                  <c:v>5.5</c:v>
                </c:pt>
                <c:pt idx="47">
                  <c:v>5.75</c:v>
                </c:pt>
                <c:pt idx="48">
                  <c:v>6</c:v>
                </c:pt>
              </c:numCache>
            </c:numRef>
          </c:xVal>
          <c:yVal>
            <c:numRef>
              <c:f>'Mutiple-Curves'!$E$12:$E$60</c:f>
              <c:numCache>
                <c:formatCode>General</c:formatCode>
                <c:ptCount val="49"/>
                <c:pt idx="0">
                  <c:v>67.625140002664935</c:v>
                </c:pt>
                <c:pt idx="1">
                  <c:v>69.939490337777286</c:v>
                </c:pt>
                <c:pt idx="2">
                  <c:v>72.655084223937791</c:v>
                </c:pt>
                <c:pt idx="3">
                  <c:v>75.84788314349683</c:v>
                </c:pt>
                <c:pt idx="4">
                  <c:v>79.609790627783525</c:v>
                </c:pt>
                <c:pt idx="5">
                  <c:v>84.05224801472923</c:v>
                </c:pt>
                <c:pt idx="6">
                  <c:v>89.310611590472064</c:v>
                </c:pt>
                <c:pt idx="7">
                  <c:v>95.549425548328827</c:v>
                </c:pt>
                <c:pt idx="8">
                  <c:v>102.96868071275145</c:v>
                </c:pt>
                <c:pt idx="9">
                  <c:v>111.81109075449685</c:v>
                </c:pt>
                <c:pt idx="10">
                  <c:v>122.37030774156821</c:v>
                </c:pt>
                <c:pt idx="11">
                  <c:v>134.99981551028947</c:v>
                </c:pt>
                <c:pt idx="12">
                  <c:v>150.1219599065476</c:v>
                </c:pt>
                <c:pt idx="13">
                  <c:v>168.23618318549924</c:v>
                </c:pt>
                <c:pt idx="14">
                  <c:v>189.92502848738781</c:v>
                </c:pt>
                <c:pt idx="15">
                  <c:v>215.85590939604475</c:v>
                </c:pt>
                <c:pt idx="16">
                  <c:v>246.77609768140795</c:v>
                </c:pt>
                <c:pt idx="17">
                  <c:v>283.49804182281105</c:v>
                </c:pt>
                <c:pt idx="18">
                  <c:v>326.87223075493534</c:v>
                </c:pt>
                <c:pt idx="19">
                  <c:v>377.74562701664695</c:v>
                </c:pt>
                <c:pt idx="20">
                  <c:v>436.90540760302679</c:v>
                </c:pt>
                <c:pt idx="21">
                  <c:v>505.01036501595217</c:v>
                </c:pt>
                <c:pt idx="22">
                  <c:v>582.51550721613205</c:v>
                </c:pt>
                <c:pt idx="23">
                  <c:v>669.59846414575293</c:v>
                </c:pt>
                <c:pt idx="24">
                  <c:v>766.09832971196954</c:v>
                </c:pt>
                <c:pt idx="25">
                  <c:v>871.47765879139945</c:v>
                </c:pt>
                <c:pt idx="26">
                  <c:v>984.81603313447488</c:v>
                </c:pt>
                <c:pt idx="27">
                  <c:v>1104.8391385154164</c:v>
                </c:pt>
                <c:pt idx="28">
                  <c:v>1229.9816093237146</c:v>
                </c:pt>
                <c:pt idx="29">
                  <c:v>1358.4763860666792</c:v>
                </c:pt>
                <c:pt idx="30">
                  <c:v>1488.4593470392604</c:v>
                </c:pt>
                <c:pt idx="31">
                  <c:v>1618.0763736419485</c:v>
                </c:pt>
                <c:pt idx="32">
                  <c:v>1745.5809147810817</c:v>
                </c:pt>
                <c:pt idx="33">
                  <c:v>1869.4129832419537</c:v>
                </c:pt>
                <c:pt idx="34">
                  <c:v>1988.2544093372505</c:v>
                </c:pt>
                <c:pt idx="35">
                  <c:v>2101.0591164086718</c:v>
                </c:pt>
                <c:pt idx="36">
                  <c:v>2207.0604218719022</c:v>
                </c:pt>
                <c:pt idx="37">
                  <c:v>2305.7595152042823</c:v>
                </c:pt>
                <c:pt idx="38">
                  <c:v>2396.90026917161</c:v>
                </c:pt>
                <c:pt idx="39">
                  <c:v>2480.4355891864748</c:v>
                </c:pt>
                <c:pt idx="40">
                  <c:v>2556.4898972042661</c:v>
                </c:pt>
                <c:pt idx="41">
                  <c:v>2625.3213888677747</c:v>
                </c:pt>
                <c:pt idx="42">
                  <c:v>2687.286648224072</c:v>
                </c:pt>
                <c:pt idx="43">
                  <c:v>2742.8092252861479</c:v>
                </c:pt>
                <c:pt idx="44">
                  <c:v>2792.3529719518119</c:v>
                </c:pt>
                <c:pt idx="45">
                  <c:v>2836.40032400368</c:v>
                </c:pt>
                <c:pt idx="46">
                  <c:v>2875.435303316659</c:v>
                </c:pt>
                <c:pt idx="47">
                  <c:v>2909.9307653693613</c:v>
                </c:pt>
                <c:pt idx="48">
                  <c:v>2940.3392950369848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'Mutiple-Curves'!$F$2</c:f>
              <c:strCache>
                <c:ptCount val="1"/>
                <c:pt idx="0">
                  <c:v>S6-Unconfined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'Mutiple-Curves'!$A$12:$A$60</c:f>
              <c:numCache>
                <c:formatCode>0.00</c:formatCode>
                <c:ptCount val="49"/>
                <c:pt idx="0">
                  <c:v>-6</c:v>
                </c:pt>
                <c:pt idx="1">
                  <c:v>-5.75</c:v>
                </c:pt>
                <c:pt idx="2">
                  <c:v>-5.5</c:v>
                </c:pt>
                <c:pt idx="3">
                  <c:v>-5.25</c:v>
                </c:pt>
                <c:pt idx="4">
                  <c:v>-5</c:v>
                </c:pt>
                <c:pt idx="5">
                  <c:v>-4.75</c:v>
                </c:pt>
                <c:pt idx="6">
                  <c:v>-4.5</c:v>
                </c:pt>
                <c:pt idx="7">
                  <c:v>-4.25</c:v>
                </c:pt>
                <c:pt idx="8">
                  <c:v>-4</c:v>
                </c:pt>
                <c:pt idx="9">
                  <c:v>-3.75</c:v>
                </c:pt>
                <c:pt idx="10">
                  <c:v>-3.5</c:v>
                </c:pt>
                <c:pt idx="11">
                  <c:v>-3.25</c:v>
                </c:pt>
                <c:pt idx="12">
                  <c:v>-3</c:v>
                </c:pt>
                <c:pt idx="13">
                  <c:v>-2.75</c:v>
                </c:pt>
                <c:pt idx="14">
                  <c:v>-2.5</c:v>
                </c:pt>
                <c:pt idx="15">
                  <c:v>-2.25</c:v>
                </c:pt>
                <c:pt idx="16">
                  <c:v>-2</c:v>
                </c:pt>
                <c:pt idx="17">
                  <c:v>-1.75</c:v>
                </c:pt>
                <c:pt idx="18">
                  <c:v>-1.5</c:v>
                </c:pt>
                <c:pt idx="19">
                  <c:v>-1.25</c:v>
                </c:pt>
                <c:pt idx="20">
                  <c:v>-1</c:v>
                </c:pt>
                <c:pt idx="21">
                  <c:v>-0.75</c:v>
                </c:pt>
                <c:pt idx="22">
                  <c:v>-0.5</c:v>
                </c:pt>
                <c:pt idx="23">
                  <c:v>-0.25</c:v>
                </c:pt>
                <c:pt idx="24">
                  <c:v>0</c:v>
                </c:pt>
                <c:pt idx="25">
                  <c:v>0.25</c:v>
                </c:pt>
                <c:pt idx="26">
                  <c:v>0.5</c:v>
                </c:pt>
                <c:pt idx="27">
                  <c:v>0.75</c:v>
                </c:pt>
                <c:pt idx="28">
                  <c:v>1</c:v>
                </c:pt>
                <c:pt idx="29">
                  <c:v>1.25</c:v>
                </c:pt>
                <c:pt idx="30">
                  <c:v>1.5</c:v>
                </c:pt>
                <c:pt idx="31">
                  <c:v>1.75</c:v>
                </c:pt>
                <c:pt idx="32">
                  <c:v>2</c:v>
                </c:pt>
                <c:pt idx="33">
                  <c:v>2.25</c:v>
                </c:pt>
                <c:pt idx="34">
                  <c:v>2.5</c:v>
                </c:pt>
                <c:pt idx="35">
                  <c:v>2.75</c:v>
                </c:pt>
                <c:pt idx="36">
                  <c:v>3</c:v>
                </c:pt>
                <c:pt idx="37">
                  <c:v>3.25</c:v>
                </c:pt>
                <c:pt idx="38">
                  <c:v>3.5</c:v>
                </c:pt>
                <c:pt idx="39">
                  <c:v>3.75</c:v>
                </c:pt>
                <c:pt idx="40">
                  <c:v>4</c:v>
                </c:pt>
                <c:pt idx="41">
                  <c:v>4.25</c:v>
                </c:pt>
                <c:pt idx="42">
                  <c:v>4.5</c:v>
                </c:pt>
                <c:pt idx="43">
                  <c:v>4.75</c:v>
                </c:pt>
                <c:pt idx="44">
                  <c:v>5</c:v>
                </c:pt>
                <c:pt idx="45">
                  <c:v>5.25</c:v>
                </c:pt>
                <c:pt idx="46">
                  <c:v>5.5</c:v>
                </c:pt>
                <c:pt idx="47">
                  <c:v>5.75</c:v>
                </c:pt>
                <c:pt idx="48">
                  <c:v>6</c:v>
                </c:pt>
              </c:numCache>
            </c:numRef>
          </c:xVal>
          <c:yVal>
            <c:numRef>
              <c:f>'Mutiple-Curves'!$G$12:$G$60</c:f>
              <c:numCache>
                <c:formatCode>General</c:formatCode>
                <c:ptCount val="49"/>
                <c:pt idx="0">
                  <c:v>25.128178714812758</c:v>
                </c:pt>
                <c:pt idx="1">
                  <c:v>26.750765369715435</c:v>
                </c:pt>
                <c:pt idx="2">
                  <c:v>28.683981698618073</c:v>
                </c:pt>
                <c:pt idx="3">
                  <c:v>30.996290955571482</c:v>
                </c:pt>
                <c:pt idx="4">
                  <c:v>33.773215385932005</c:v>
                </c:pt>
                <c:pt idx="5">
                  <c:v>37.121824721183216</c:v>
                </c:pt>
                <c:pt idx="6">
                  <c:v>41.176324493762664</c:v>
                </c:pt>
                <c:pt idx="7">
                  <c:v>46.104917737783836</c:v>
                </c:pt>
                <c:pt idx="8">
                  <c:v>52.118070081718173</c:v>
                </c:pt>
                <c:pt idx="9">
                  <c:v>59.478205475884835</c:v>
                </c:pt>
                <c:pt idx="10">
                  <c:v>68.510668319091749</c:v>
                </c:pt>
                <c:pt idx="11">
                  <c:v>79.61547535088927</c:v>
                </c:pt>
                <c:pt idx="12">
                  <c:v>93.278921544222385</c:v>
                </c:pt>
                <c:pt idx="13">
                  <c:v>110.08349549111291</c:v>
                </c:pt>
                <c:pt idx="14">
                  <c:v>130.7138455520498</c:v>
                </c:pt>
                <c:pt idx="15">
                  <c:v>155.9558364337386</c:v>
                </c:pt>
                <c:pt idx="16">
                  <c:v>186.68525677679733</c:v>
                </c:pt>
                <c:pt idx="17">
                  <c:v>223.84277279789239</c:v>
                </c:pt>
                <c:pt idx="18">
                  <c:v>268.39258317903875</c:v>
                </c:pt>
                <c:pt idx="19">
                  <c:v>321.26413221280393</c:v>
                </c:pt>
                <c:pt idx="20">
                  <c:v>383.27914973570381</c:v>
                </c:pt>
                <c:pt idx="21">
                  <c:v>455.0698038562183</c:v>
                </c:pt>
                <c:pt idx="22">
                  <c:v>536.99709033634315</c:v>
                </c:pt>
                <c:pt idx="23">
                  <c:v>629.08074010112136</c:v>
                </c:pt>
                <c:pt idx="24">
                  <c:v>730.95201572793474</c:v>
                </c:pt>
                <c:pt idx="25">
                  <c:v>841.83838417706625</c:v>
                </c:pt>
                <c:pt idx="26">
                  <c:v>960.58451195291582</c:v>
                </c:pt>
                <c:pt idx="27">
                  <c:v>1085.7083311155372</c:v>
                </c:pt>
                <c:pt idx="28">
                  <c:v>1215.4854400364472</c:v>
                </c:pt>
                <c:pt idx="29">
                  <c:v>1348.0511084074431</c:v>
                </c:pt>
                <c:pt idx="30">
                  <c:v>1481.5074324205718</c:v>
                </c:pt>
                <c:pt idx="31">
                  <c:v>1614.0238345600724</c:v>
                </c:pt>
                <c:pt idx="32">
                  <c:v>1743.9216222427813</c:v>
                </c:pt>
                <c:pt idx="33">
                  <c:v>1869.7368659256736</c:v>
                </c:pt>
                <c:pt idx="34">
                  <c:v>1990.2595461640576</c:v>
                </c:pt>
                <c:pt idx="35">
                  <c:v>2104.5500611224847</c:v>
                </c:pt>
                <c:pt idx="36">
                  <c:v>2211.9363960139153</c:v>
                </c:pt>
                <c:pt idx="37">
                  <c:v>2311.9964452124527</c:v>
                </c:pt>
                <c:pt idx="38">
                  <c:v>2404.5302738806013</c:v>
                </c:pt>
                <c:pt idx="39">
                  <c:v>2489.5267495985354</c:v>
                </c:pt>
                <c:pt idx="40">
                  <c:v>2567.1282303392863</c:v>
                </c:pt>
                <c:pt idx="41">
                  <c:v>2637.5960930638303</c:v>
                </c:pt>
                <c:pt idx="42">
                  <c:v>2701.2789950575761</c:v>
                </c:pt>
                <c:pt idx="43">
                  <c:v>2758.5849803014162</c:v>
                </c:pt>
                <c:pt idx="44">
                  <c:v>2809.9579230243985</c:v>
                </c:pt>
                <c:pt idx="45">
                  <c:v>2855.8583481351548</c:v>
                </c:pt>
                <c:pt idx="46">
                  <c:v>2896.7483675843814</c:v>
                </c:pt>
                <c:pt idx="47">
                  <c:v>2933.0802954793494</c:v>
                </c:pt>
                <c:pt idx="48">
                  <c:v>2965.2884226319829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'Mutiple-Curves'!$H$2</c:f>
              <c:strCache>
                <c:ptCount val="1"/>
                <c:pt idx="0">
                  <c:v>S7-Unconfined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'Mutiple-Curves'!$A$12:$A$60</c:f>
              <c:numCache>
                <c:formatCode>0.00</c:formatCode>
                <c:ptCount val="49"/>
                <c:pt idx="0">
                  <c:v>-6</c:v>
                </c:pt>
                <c:pt idx="1">
                  <c:v>-5.75</c:v>
                </c:pt>
                <c:pt idx="2">
                  <c:v>-5.5</c:v>
                </c:pt>
                <c:pt idx="3">
                  <c:v>-5.25</c:v>
                </c:pt>
                <c:pt idx="4">
                  <c:v>-5</c:v>
                </c:pt>
                <c:pt idx="5">
                  <c:v>-4.75</c:v>
                </c:pt>
                <c:pt idx="6">
                  <c:v>-4.5</c:v>
                </c:pt>
                <c:pt idx="7">
                  <c:v>-4.25</c:v>
                </c:pt>
                <c:pt idx="8">
                  <c:v>-4</c:v>
                </c:pt>
                <c:pt idx="9">
                  <c:v>-3.75</c:v>
                </c:pt>
                <c:pt idx="10">
                  <c:v>-3.5</c:v>
                </c:pt>
                <c:pt idx="11">
                  <c:v>-3.25</c:v>
                </c:pt>
                <c:pt idx="12">
                  <c:v>-3</c:v>
                </c:pt>
                <c:pt idx="13">
                  <c:v>-2.75</c:v>
                </c:pt>
                <c:pt idx="14">
                  <c:v>-2.5</c:v>
                </c:pt>
                <c:pt idx="15">
                  <c:v>-2.25</c:v>
                </c:pt>
                <c:pt idx="16">
                  <c:v>-2</c:v>
                </c:pt>
                <c:pt idx="17">
                  <c:v>-1.75</c:v>
                </c:pt>
                <c:pt idx="18">
                  <c:v>-1.5</c:v>
                </c:pt>
                <c:pt idx="19">
                  <c:v>-1.25</c:v>
                </c:pt>
                <c:pt idx="20">
                  <c:v>-1</c:v>
                </c:pt>
                <c:pt idx="21">
                  <c:v>-0.75</c:v>
                </c:pt>
                <c:pt idx="22">
                  <c:v>-0.5</c:v>
                </c:pt>
                <c:pt idx="23">
                  <c:v>-0.25</c:v>
                </c:pt>
                <c:pt idx="24">
                  <c:v>0</c:v>
                </c:pt>
                <c:pt idx="25">
                  <c:v>0.25</c:v>
                </c:pt>
                <c:pt idx="26">
                  <c:v>0.5</c:v>
                </c:pt>
                <c:pt idx="27">
                  <c:v>0.75</c:v>
                </c:pt>
                <c:pt idx="28">
                  <c:v>1</c:v>
                </c:pt>
                <c:pt idx="29">
                  <c:v>1.25</c:v>
                </c:pt>
                <c:pt idx="30">
                  <c:v>1.5</c:v>
                </c:pt>
                <c:pt idx="31">
                  <c:v>1.75</c:v>
                </c:pt>
                <c:pt idx="32">
                  <c:v>2</c:v>
                </c:pt>
                <c:pt idx="33">
                  <c:v>2.25</c:v>
                </c:pt>
                <c:pt idx="34">
                  <c:v>2.5</c:v>
                </c:pt>
                <c:pt idx="35">
                  <c:v>2.75</c:v>
                </c:pt>
                <c:pt idx="36">
                  <c:v>3</c:v>
                </c:pt>
                <c:pt idx="37">
                  <c:v>3.25</c:v>
                </c:pt>
                <c:pt idx="38">
                  <c:v>3.5</c:v>
                </c:pt>
                <c:pt idx="39">
                  <c:v>3.75</c:v>
                </c:pt>
                <c:pt idx="40">
                  <c:v>4</c:v>
                </c:pt>
                <c:pt idx="41">
                  <c:v>4.25</c:v>
                </c:pt>
                <c:pt idx="42">
                  <c:v>4.5</c:v>
                </c:pt>
                <c:pt idx="43">
                  <c:v>4.75</c:v>
                </c:pt>
                <c:pt idx="44">
                  <c:v>5</c:v>
                </c:pt>
                <c:pt idx="45">
                  <c:v>5.25</c:v>
                </c:pt>
                <c:pt idx="46">
                  <c:v>5.5</c:v>
                </c:pt>
                <c:pt idx="47">
                  <c:v>5.75</c:v>
                </c:pt>
                <c:pt idx="48">
                  <c:v>6</c:v>
                </c:pt>
              </c:numCache>
            </c:numRef>
          </c:xVal>
          <c:yVal>
            <c:numRef>
              <c:f>'Mutiple-Curves'!$I$12:$I$60</c:f>
              <c:numCache>
                <c:formatCode>General</c:formatCode>
                <c:ptCount val="49"/>
                <c:pt idx="0">
                  <c:v>19.431440031827233</c:v>
                </c:pt>
                <c:pt idx="1">
                  <c:v>21.33781148075969</c:v>
                </c:pt>
                <c:pt idx="2">
                  <c:v>23.63009824257616</c:v>
                </c:pt>
                <c:pt idx="3">
                  <c:v>26.39820313248671</c:v>
                </c:pt>
                <c:pt idx="4">
                  <c:v>29.754715295370143</c:v>
                </c:pt>
                <c:pt idx="5">
                  <c:v>33.840491592463508</c:v>
                </c:pt>
                <c:pt idx="6">
                  <c:v>38.831309313082102</c:v>
                </c:pt>
                <c:pt idx="7">
                  <c:v>44.945586075640932</c:v>
                </c:pt>
                <c:pt idx="8">
                  <c:v>52.45301621523469</c:v>
                </c:pt>
                <c:pt idx="9">
                  <c:v>61.683745703927329</c:v>
                </c:pt>
                <c:pt idx="10">
                  <c:v>73.037387828248143</c:v>
                </c:pt>
                <c:pt idx="11">
                  <c:v>86.99077404449757</c:v>
                </c:pt>
                <c:pt idx="12">
                  <c:v>104.1028728181987</c:v>
                </c:pt>
                <c:pt idx="13">
                  <c:v>125.01487051821256</c:v>
                </c:pt>
                <c:pt idx="14">
                  <c:v>150.44311802122056</c:v>
                </c:pt>
                <c:pt idx="15">
                  <c:v>181.16266923201374</c:v>
                </c:pt>
                <c:pt idx="16">
                  <c:v>217.97964342515266</c:v>
                </c:pt>
                <c:pt idx="17">
                  <c:v>261.69174867035656</c:v>
                </c:pt>
                <c:pt idx="18">
                  <c:v>313.0379986227527</c:v>
                </c:pt>
                <c:pt idx="19">
                  <c:v>372.64074430940508</c:v>
                </c:pt>
                <c:pt idx="20">
                  <c:v>440.94523663213425</c:v>
                </c:pt>
                <c:pt idx="21">
                  <c:v>518.16351796090328</c:v>
                </c:pt>
                <c:pt idx="22">
                  <c:v>604.23001097988129</c:v>
                </c:pt>
                <c:pt idx="23">
                  <c:v>698.7754158535538</c:v>
                </c:pt>
                <c:pt idx="24">
                  <c:v>801.12345098197875</c:v>
                </c:pt>
                <c:pt idx="25">
                  <c:v>910.31194152001979</c:v>
                </c:pt>
                <c:pt idx="26">
                  <c:v>1025.1363999434493</c:v>
                </c:pt>
                <c:pt idx="27">
                  <c:v>1144.2112589056615</c:v>
                </c:pt>
                <c:pt idx="28">
                  <c:v>1266.041886495414</c:v>
                </c:pt>
                <c:pt idx="29">
                  <c:v>1389.0997417144722</c:v>
                </c:pt>
                <c:pt idx="30">
                  <c:v>1511.8934985082547</c:v>
                </c:pt>
                <c:pt idx="31">
                  <c:v>1633.0304023967569</c:v>
                </c:pt>
                <c:pt idx="32">
                  <c:v>1751.2641034996293</c:v>
                </c:pt>
                <c:pt idx="33">
                  <c:v>1865.5272987133317</c:v>
                </c:pt>
                <c:pt idx="34">
                  <c:v>1974.9493648941602</c:v>
                </c:pt>
                <c:pt idx="35">
                  <c:v>2078.8605604860818</c:v>
                </c:pt>
                <c:pt idx="36">
                  <c:v>2176.7852394043762</c:v>
                </c:pt>
                <c:pt idx="37">
                  <c:v>2268.4268911671775</c:v>
                </c:pt>
                <c:pt idx="38">
                  <c:v>2353.6477947218059</c:v>
                </c:pt>
                <c:pt idx="39">
                  <c:v>2432.4457755833905</c:v>
                </c:pt>
                <c:pt idx="40">
                  <c:v>2504.9301079342558</c:v>
                </c:pt>
                <c:pt idx="41">
                  <c:v>2571.298104344829</c:v>
                </c:pt>
                <c:pt idx="42">
                  <c:v>2631.8134561094107</c:v>
                </c:pt>
                <c:pt idx="43">
                  <c:v>2686.7869692652553</c:v>
                </c:pt>
                <c:pt idx="44">
                  <c:v>2736.5600047238795</c:v>
                </c:pt>
                <c:pt idx="45">
                  <c:v>2781.4906787261821</c:v>
                </c:pt>
                <c:pt idx="46">
                  <c:v>2821.942704937589</c:v>
                </c:pt>
                <c:pt idx="47">
                  <c:v>2858.2766495802621</c:v>
                </c:pt>
                <c:pt idx="48">
                  <c:v>2890.8433120258578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1041728"/>
        <c:axId val="91042304"/>
      </c:scatterChart>
      <c:valAx>
        <c:axId val="91041728"/>
        <c:scaling>
          <c:orientation val="minMax"/>
          <c:max val="6"/>
          <c:min val="-6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Log Frequency, Hz </a:t>
                </a:r>
              </a:p>
            </c:rich>
          </c:tx>
          <c:layout>
            <c:manualLayout>
              <c:xMode val="edge"/>
              <c:yMode val="edge"/>
              <c:x val="0.3622051377436088"/>
              <c:y val="0.83045977011494265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042304"/>
        <c:crosses val="autoZero"/>
        <c:crossBetween val="midCat"/>
      </c:valAx>
      <c:valAx>
        <c:axId val="91042304"/>
        <c:scaling>
          <c:logBase val="10"/>
          <c:orientation val="minMax"/>
          <c:min val="1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|E*|, ksi</a:t>
                </a:r>
              </a:p>
            </c:rich>
          </c:tx>
          <c:layout>
            <c:manualLayout>
              <c:xMode val="edge"/>
              <c:yMode val="edge"/>
              <c:x val="2.0997402237894518E-2"/>
              <c:y val="0.3383620689655172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1041728"/>
        <c:crossesAt val="-6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/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90529308836397"/>
          <c:y val="5.1400554097404488E-2"/>
          <c:w val="0.83153915135608047"/>
          <c:h val="0.66860456599935358"/>
        </c:manualLayout>
      </c:layout>
      <c:barChart>
        <c:barDir val="col"/>
        <c:grouping val="clustered"/>
        <c:varyColors val="0"/>
        <c:ser>
          <c:idx val="0"/>
          <c:order val="0"/>
          <c:tx>
            <c:v>Manual</c:v>
          </c:tx>
          <c:spPr>
            <a:solidFill>
              <a:srgbClr val="002060"/>
            </a:solidFill>
          </c:spPr>
          <c:invertIfNegative val="0"/>
          <c:cat>
            <c:strRef>
              <c:f>Sheet1!$A$17:$A$18</c:f>
              <c:strCache>
                <c:ptCount val="2"/>
                <c:pt idx="0">
                  <c:v>S6 (SBS)</c:v>
                </c:pt>
                <c:pt idx="1">
                  <c:v>S7 (GTR)</c:v>
                </c:pt>
              </c:strCache>
            </c:strRef>
          </c:cat>
          <c:val>
            <c:numRef>
              <c:f>Sheet1!$E$17:$E$18</c:f>
              <c:numCache>
                <c:formatCode>General</c:formatCode>
                <c:ptCount val="2"/>
                <c:pt idx="0">
                  <c:v>1.41</c:v>
                </c:pt>
                <c:pt idx="1">
                  <c:v>1.37</c:v>
                </c:pt>
              </c:numCache>
            </c:numRef>
          </c:val>
        </c:ser>
        <c:ser>
          <c:idx val="1"/>
          <c:order val="1"/>
          <c:tx>
            <c:v>Automatic</c:v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val>
            <c:numRef>
              <c:f>Sheet1!$F$17:$F$18</c:f>
              <c:numCache>
                <c:formatCode>General</c:formatCode>
                <c:ptCount val="2"/>
                <c:pt idx="0">
                  <c:v>1.04</c:v>
                </c:pt>
                <c:pt idx="1">
                  <c:v>1.55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709632"/>
        <c:axId val="91044608"/>
      </c:barChart>
      <c:catAx>
        <c:axId val="104709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Surface Mixes</a:t>
                </a:r>
              </a:p>
            </c:rich>
          </c:tx>
          <c:layout>
            <c:manualLayout>
              <c:xMode val="edge"/>
              <c:yMode val="edge"/>
              <c:x val="0.45949086062103139"/>
              <c:y val="0.80173238671715152"/>
            </c:manualLayout>
          </c:layout>
          <c:overlay val="0"/>
        </c:title>
        <c:majorTickMark val="out"/>
        <c:minorTickMark val="none"/>
        <c:tickLblPos val="nextTo"/>
        <c:crossAx val="91044608"/>
        <c:crosses val="autoZero"/>
        <c:auto val="1"/>
        <c:lblAlgn val="ctr"/>
        <c:lblOffset val="100"/>
        <c:noMultiLvlLbl val="0"/>
      </c:catAx>
      <c:valAx>
        <c:axId val="91044608"/>
        <c:scaling>
          <c:orientation val="minMax"/>
          <c:max val="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Rut Depth (mm)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accent1"/>
            </a:solidFill>
          </a:ln>
        </c:spPr>
        <c:crossAx val="104709632"/>
        <c:crosses val="autoZero"/>
        <c:crossBetween val="between"/>
        <c:majorUnit val="0.5"/>
      </c:valAx>
      <c:spPr>
        <a:noFill/>
        <a:ln>
          <a:solidFill>
            <a:schemeClr val="accent1"/>
          </a:solidFill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A1DFE5-D3E2-4F30-8909-D639E2F21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471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D24867D-E0AD-42FC-8533-3AAE43DDC181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3000">
              <a:schemeClr val="tx1"/>
            </a:gs>
            <a:gs pos="70000">
              <a:srgbClr val="9CB86E"/>
            </a:gs>
            <a:gs pos="100000">
              <a:srgbClr val="156B13"/>
            </a:gs>
          </a:gsLst>
          <a:lin ang="14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 userDrawn="1"/>
        </p:nvSpPr>
        <p:spPr bwMode="auto">
          <a:xfrm>
            <a:off x="-9525" y="-381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41000">
                <a:srgbClr val="464653">
                  <a:lumMod val="40000"/>
                  <a:lumOff val="60000"/>
                </a:srgbClr>
              </a:gs>
              <a:gs pos="100000">
                <a:srgbClr val="464653">
                  <a:lumMod val="20000"/>
                  <a:lumOff val="80000"/>
                </a:srgbClr>
              </a:gs>
            </a:gsLst>
            <a:lin ang="60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Calibri"/>
              <a:cs typeface="+mn-cs"/>
            </a:endParaRPr>
          </a:p>
        </p:txBody>
      </p:sp>
      <p:pic>
        <p:nvPicPr>
          <p:cNvPr id="5" name="Picture 12" descr="yellow ribbon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929"/>
          <a:stretch>
            <a:fillRect/>
          </a:stretch>
        </p:blipFill>
        <p:spPr bwMode="auto">
          <a:xfrm>
            <a:off x="0" y="-450850"/>
            <a:ext cx="743585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8" name="Picture 14" descr="NCAT 25th 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88" y="5800725"/>
            <a:ext cx="1509712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98205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A5B3-FAAE-4276-8BDD-83510D83B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018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EFDFB-B41E-4226-844F-AE649642B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957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822575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6" name="Picture 14" descr="NCAT 25th 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88" y="5800725"/>
            <a:ext cx="1509712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4798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822575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2008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7" name="Picture 14" descr="NCAT 25th 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88" y="5800725"/>
            <a:ext cx="1509712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80022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859758"/>
            <a:ext cx="4041775" cy="65484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024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9311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4D603-9938-4325-9F58-1299F23FA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026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3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6630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6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8820A-D6C4-414D-8067-B3F1C64FFB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9367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30163"/>
            <a:ext cx="9163050" cy="9890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41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60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4381500" y="0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5000">
                <a:srgbClr val="A5CF99"/>
              </a:gs>
              <a:gs pos="54000">
                <a:schemeClr val="accent1">
                  <a:lumMod val="40000"/>
                  <a:lumOff val="60000"/>
                </a:schemeClr>
              </a:gs>
            </a:gsLst>
            <a:lin ang="60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CF250DD-A028-4E33-BC4A-AE1548A89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Rectangle 6"/>
          <p:cNvSpPr txBox="1">
            <a:spLocks noChangeArrowheads="1"/>
          </p:cNvSpPr>
          <p:nvPr userDrawn="1"/>
        </p:nvSpPr>
        <p:spPr>
          <a:xfrm>
            <a:off x="4137025" y="6353175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FDE55-E15C-41AA-B7A2-D6813CD9D5BD}" type="slidenum">
              <a:rPr lang="en-US" sz="1200" smtClean="0"/>
              <a:pPr>
                <a:defRPr/>
              </a:pPr>
              <a:t>‹#›</a:t>
            </a:fld>
            <a:endParaRPr lang="en-US" sz="1200" dirty="0"/>
          </a:p>
        </p:txBody>
      </p:sp>
      <p:pic>
        <p:nvPicPr>
          <p:cNvPr id="1035" name="Picture 14" descr="yellow ribbon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17"/>
          <a:stretch>
            <a:fillRect/>
          </a:stretch>
        </p:blipFill>
        <p:spPr bwMode="auto">
          <a:xfrm>
            <a:off x="0" y="-390525"/>
            <a:ext cx="7780338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804" r:id="rId3"/>
    <p:sldLayoutId id="2147483799" r:id="rId4"/>
    <p:sldLayoutId id="2147483800" r:id="rId5"/>
    <p:sldLayoutId id="2147483801" r:id="rId6"/>
    <p:sldLayoutId id="2147483794" r:id="rId7"/>
    <p:sldLayoutId id="2147483802" r:id="rId8"/>
    <p:sldLayoutId id="2147483803" r:id="rId9"/>
    <p:sldLayoutId id="2147483795" r:id="rId10"/>
    <p:sldLayoutId id="2147483796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85BF75"/>
        </a:buClr>
        <a:buSzPct val="95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6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ADA7A"/>
        </a:buClr>
        <a:buSzPct val="6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effectLst/>
              </a:rPr>
              <a:t>Use of Ground Tire Rubber Modified Binder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558800" y="3898900"/>
            <a:ext cx="7213600" cy="1739900"/>
          </a:xfrm>
        </p:spPr>
        <p:txBody>
          <a:bodyPr anchor="ctr"/>
          <a:lstStyle/>
          <a:p>
            <a:pPr marR="0" algn="l" eaLnBrk="1" hangingPunct="1"/>
            <a:r>
              <a:rPr lang="en-US" dirty="0" smtClean="0"/>
              <a:t>Nam Tran</a:t>
            </a:r>
          </a:p>
          <a:p>
            <a:pPr marR="0" algn="l" eaLnBrk="1" hangingPunct="1"/>
            <a:r>
              <a:rPr lang="en-US" dirty="0" smtClean="0"/>
              <a:t>Lead Research Engineer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60080"/>
            <a:ext cx="8229600" cy="1143000"/>
          </a:xfrm>
        </p:spPr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5463"/>
            <a:ext cx="8229600" cy="4389437"/>
          </a:xfrm>
        </p:spPr>
        <p:txBody>
          <a:bodyPr/>
          <a:lstStyle/>
          <a:p>
            <a:pPr>
              <a:spcBef>
                <a:spcPts val="672"/>
              </a:spcBef>
            </a:pPr>
            <a:r>
              <a:rPr lang="en-US" dirty="0" smtClean="0"/>
              <a:t>Asphalt Rubber Concrete Dense-Graded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Terminal blend (most effective</a:t>
            </a:r>
            <a:r>
              <a:rPr lang="en-US" dirty="0"/>
              <a:t>), Asphalt rubber </a:t>
            </a: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dirty="0" smtClean="0"/>
              <a:t>Asphalt Rubber Concrete Gap-Graded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Asphalt rubber </a:t>
            </a:r>
            <a:r>
              <a:rPr lang="en-US" dirty="0"/>
              <a:t>(most effective</a:t>
            </a:r>
            <a:r>
              <a:rPr lang="en-US" dirty="0" smtClean="0"/>
              <a:t>), terminal blend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Asphalt Rubber Concrete Open-Graded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Asphalt rubber </a:t>
            </a:r>
            <a:r>
              <a:rPr lang="en-US" dirty="0"/>
              <a:t>(most effective</a:t>
            </a:r>
            <a:r>
              <a:rPr lang="en-US" dirty="0" smtClean="0"/>
              <a:t>), </a:t>
            </a:r>
            <a:r>
              <a:rPr lang="en-US" dirty="0"/>
              <a:t>terminal blend</a:t>
            </a: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dirty="0" smtClean="0"/>
              <a:t>Stress </a:t>
            </a:r>
            <a:r>
              <a:rPr lang="en-US" dirty="0"/>
              <a:t>Absorbing Membrane Interlayer (SAMI</a:t>
            </a:r>
            <a:r>
              <a:rPr lang="en-US" dirty="0" smtClean="0"/>
              <a:t>)</a:t>
            </a:r>
          </a:p>
          <a:p>
            <a:pPr>
              <a:spcBef>
                <a:spcPts val="672"/>
              </a:spcBef>
            </a:pPr>
            <a:r>
              <a:rPr lang="en-US" dirty="0"/>
              <a:t>Stress Absorbing Membrane (SAM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99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Caltrans Reduced Thickness </a:t>
            </a:r>
            <a:br>
              <a:rPr lang="en-US" dirty="0"/>
            </a:br>
            <a:r>
              <a:rPr lang="en-US" dirty="0"/>
              <a:t>Design Guideline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145023"/>
            <a:ext cx="8229600" cy="4389437"/>
          </a:xfrm>
        </p:spPr>
        <p:txBody>
          <a:bodyPr/>
          <a:lstStyle/>
          <a:p>
            <a:r>
              <a:rPr lang="en-US" dirty="0" smtClean="0"/>
              <a:t>Developed in 1992 based on laboratory and long-term field data (two decades) </a:t>
            </a:r>
          </a:p>
          <a:p>
            <a:r>
              <a:rPr lang="en-US" b="0" i="0" dirty="0" smtClean="0"/>
              <a:t>Uses a deflection based design method</a:t>
            </a:r>
          </a:p>
          <a:p>
            <a:r>
              <a:rPr lang="en-US" b="0" i="0" dirty="0" smtClean="0"/>
              <a:t>Up to 50 % reduction in thickness compared to conventional AC design thickness</a:t>
            </a:r>
          </a:p>
          <a:p>
            <a:r>
              <a:rPr lang="en-US" b="0" i="0" dirty="0" smtClean="0"/>
              <a:t>Over 1000 reduced thickness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9804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278"/>
            <a:ext cx="8229600" cy="1143000"/>
          </a:xfrm>
        </p:spPr>
        <p:txBody>
          <a:bodyPr/>
          <a:lstStyle/>
          <a:p>
            <a:r>
              <a:rPr lang="en-US" sz="4000" dirty="0"/>
              <a:t>Major </a:t>
            </a:r>
            <a:r>
              <a:rPr lang="en-US" sz="4000" dirty="0" smtClean="0"/>
              <a:t>Rubber-Modified Asphalt Users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199" y="1455395"/>
            <a:ext cx="4204741" cy="4434840"/>
          </a:xfrm>
        </p:spPr>
        <p:txBody>
          <a:bodyPr/>
          <a:lstStyle/>
          <a:p>
            <a:r>
              <a:rPr lang="en-US" sz="3200" dirty="0"/>
              <a:t>California</a:t>
            </a:r>
          </a:p>
          <a:p>
            <a:pPr lvl="1"/>
            <a:r>
              <a:rPr lang="en-US" dirty="0"/>
              <a:t>ARSC (AR chip seal)</a:t>
            </a:r>
          </a:p>
          <a:p>
            <a:pPr lvl="1"/>
            <a:r>
              <a:rPr lang="en-US" dirty="0"/>
              <a:t>SAMI-R</a:t>
            </a:r>
          </a:p>
          <a:p>
            <a:pPr lvl="1"/>
            <a:r>
              <a:rPr lang="en-US" dirty="0"/>
              <a:t>RHMA-O</a:t>
            </a:r>
          </a:p>
          <a:p>
            <a:pPr lvl="1"/>
            <a:r>
              <a:rPr lang="en-US" dirty="0"/>
              <a:t>RHMA-G</a:t>
            </a:r>
          </a:p>
          <a:p>
            <a:pPr lvl="1"/>
            <a:r>
              <a:rPr lang="en-US" dirty="0"/>
              <a:t>RHMA-D</a:t>
            </a:r>
          </a:p>
          <a:p>
            <a:r>
              <a:rPr lang="en-US" sz="3200" dirty="0"/>
              <a:t>Florida</a:t>
            </a:r>
          </a:p>
          <a:p>
            <a:pPr lvl="1"/>
            <a:r>
              <a:rPr lang="en-US" dirty="0"/>
              <a:t>ARMI (SAMI)</a:t>
            </a:r>
          </a:p>
          <a:p>
            <a:pPr lvl="1"/>
            <a:r>
              <a:rPr lang="en-US" dirty="0"/>
              <a:t>GTR modified-OGFC (FC-5)</a:t>
            </a:r>
          </a:p>
          <a:p>
            <a:pPr lvl="1"/>
            <a:r>
              <a:rPr lang="en-US" dirty="0"/>
              <a:t>GTR modified-DGFC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455395"/>
            <a:ext cx="4038600" cy="4434840"/>
          </a:xfrm>
        </p:spPr>
        <p:txBody>
          <a:bodyPr/>
          <a:lstStyle/>
          <a:p>
            <a:r>
              <a:rPr lang="en-US" sz="3200" dirty="0"/>
              <a:t>Texas</a:t>
            </a:r>
          </a:p>
          <a:p>
            <a:pPr lvl="1"/>
            <a:r>
              <a:rPr lang="en-US" dirty="0"/>
              <a:t>AR Chip Seals</a:t>
            </a:r>
          </a:p>
          <a:p>
            <a:pPr lvl="1"/>
            <a:r>
              <a:rPr lang="en-US" dirty="0"/>
              <a:t>AR </a:t>
            </a:r>
            <a:r>
              <a:rPr lang="en-US" dirty="0" err="1"/>
              <a:t>Underseal</a:t>
            </a:r>
            <a:r>
              <a:rPr lang="en-US" dirty="0"/>
              <a:t> (SAMI)</a:t>
            </a:r>
          </a:p>
          <a:p>
            <a:pPr lvl="1"/>
            <a:r>
              <a:rPr lang="en-US" dirty="0"/>
              <a:t>CRM-PFC</a:t>
            </a:r>
          </a:p>
          <a:p>
            <a:pPr lvl="1"/>
            <a:r>
              <a:rPr lang="en-US" dirty="0"/>
              <a:t>CRM-HMAC</a:t>
            </a:r>
            <a:endParaRPr lang="en-US" sz="3200" dirty="0"/>
          </a:p>
          <a:p>
            <a:r>
              <a:rPr lang="en-US" sz="2800" dirty="0"/>
              <a:t>Arizona</a:t>
            </a:r>
          </a:p>
          <a:p>
            <a:pPr lvl="1"/>
            <a:r>
              <a:rPr lang="en-US" dirty="0"/>
              <a:t>SAM</a:t>
            </a:r>
          </a:p>
          <a:p>
            <a:pPr lvl="1"/>
            <a:r>
              <a:rPr lang="en-US" dirty="0"/>
              <a:t>SAMI</a:t>
            </a:r>
          </a:p>
          <a:p>
            <a:pPr lvl="1"/>
            <a:r>
              <a:rPr lang="en-US" dirty="0"/>
              <a:t>ARFC</a:t>
            </a:r>
          </a:p>
          <a:p>
            <a:pPr lvl="1"/>
            <a:r>
              <a:rPr lang="en-US" dirty="0" smtClean="0"/>
              <a:t>ARAC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44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16"/>
          <p:cNvGrpSpPr>
            <a:grpSpLocks/>
          </p:cNvGrpSpPr>
          <p:nvPr/>
        </p:nvGrpSpPr>
        <p:grpSpPr bwMode="auto">
          <a:xfrm>
            <a:off x="533400" y="1219200"/>
            <a:ext cx="8153400" cy="4648200"/>
            <a:chOff x="576" y="1200"/>
            <a:chExt cx="5136" cy="2928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4272" y="3120"/>
              <a:ext cx="7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South Carolina</a:t>
              </a: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576" y="1200"/>
              <a:ext cx="4368" cy="2928"/>
              <a:chOff x="864" y="1200"/>
              <a:chExt cx="4368" cy="2928"/>
            </a:xfrm>
          </p:grpSpPr>
          <p:sp>
            <p:nvSpPr>
              <p:cNvPr id="75" name="Freeform 7"/>
              <p:cNvSpPr>
                <a:spLocks/>
              </p:cNvSpPr>
              <p:nvPr/>
            </p:nvSpPr>
            <p:spPr bwMode="auto">
              <a:xfrm>
                <a:off x="895" y="1925"/>
                <a:ext cx="654" cy="1238"/>
              </a:xfrm>
              <a:custGeom>
                <a:avLst/>
                <a:gdLst>
                  <a:gd name="T0" fmla="*/ 1352 w 446"/>
                  <a:gd name="T1" fmla="*/ 1933 h 885"/>
                  <a:gd name="T2" fmla="*/ 1384 w 446"/>
                  <a:gd name="T3" fmla="*/ 2003 h 885"/>
                  <a:gd name="T4" fmla="*/ 1405 w 446"/>
                  <a:gd name="T5" fmla="*/ 2075 h 885"/>
                  <a:gd name="T6" fmla="*/ 1373 w 446"/>
                  <a:gd name="T7" fmla="*/ 2133 h 885"/>
                  <a:gd name="T8" fmla="*/ 1333 w 446"/>
                  <a:gd name="T9" fmla="*/ 2174 h 885"/>
                  <a:gd name="T10" fmla="*/ 1299 w 446"/>
                  <a:gd name="T11" fmla="*/ 2245 h 885"/>
                  <a:gd name="T12" fmla="*/ 1277 w 446"/>
                  <a:gd name="T13" fmla="*/ 2305 h 885"/>
                  <a:gd name="T14" fmla="*/ 1267 w 446"/>
                  <a:gd name="T15" fmla="*/ 2349 h 885"/>
                  <a:gd name="T16" fmla="*/ 1292 w 446"/>
                  <a:gd name="T17" fmla="*/ 2400 h 885"/>
                  <a:gd name="T18" fmla="*/ 792 w 446"/>
                  <a:gd name="T19" fmla="*/ 2360 h 885"/>
                  <a:gd name="T20" fmla="*/ 771 w 446"/>
                  <a:gd name="T21" fmla="*/ 2300 h 885"/>
                  <a:gd name="T22" fmla="*/ 735 w 446"/>
                  <a:gd name="T23" fmla="*/ 2149 h 885"/>
                  <a:gd name="T24" fmla="*/ 701 w 446"/>
                  <a:gd name="T25" fmla="*/ 2089 h 885"/>
                  <a:gd name="T26" fmla="*/ 688 w 446"/>
                  <a:gd name="T27" fmla="*/ 2080 h 885"/>
                  <a:gd name="T28" fmla="*/ 635 w 446"/>
                  <a:gd name="T29" fmla="*/ 2042 h 885"/>
                  <a:gd name="T30" fmla="*/ 628 w 446"/>
                  <a:gd name="T31" fmla="*/ 2026 h 885"/>
                  <a:gd name="T32" fmla="*/ 610 w 446"/>
                  <a:gd name="T33" fmla="*/ 2003 h 885"/>
                  <a:gd name="T34" fmla="*/ 587 w 446"/>
                  <a:gd name="T35" fmla="*/ 1961 h 885"/>
                  <a:gd name="T36" fmla="*/ 499 w 446"/>
                  <a:gd name="T37" fmla="*/ 1909 h 885"/>
                  <a:gd name="T38" fmla="*/ 458 w 446"/>
                  <a:gd name="T39" fmla="*/ 1865 h 885"/>
                  <a:gd name="T40" fmla="*/ 393 w 446"/>
                  <a:gd name="T41" fmla="*/ 1831 h 885"/>
                  <a:gd name="T42" fmla="*/ 317 w 446"/>
                  <a:gd name="T43" fmla="*/ 1782 h 885"/>
                  <a:gd name="T44" fmla="*/ 277 w 446"/>
                  <a:gd name="T45" fmla="*/ 1765 h 885"/>
                  <a:gd name="T46" fmla="*/ 282 w 446"/>
                  <a:gd name="T47" fmla="*/ 1702 h 885"/>
                  <a:gd name="T48" fmla="*/ 277 w 446"/>
                  <a:gd name="T49" fmla="*/ 1613 h 885"/>
                  <a:gd name="T50" fmla="*/ 262 w 446"/>
                  <a:gd name="T51" fmla="*/ 1565 h 885"/>
                  <a:gd name="T52" fmla="*/ 235 w 446"/>
                  <a:gd name="T53" fmla="*/ 1509 h 885"/>
                  <a:gd name="T54" fmla="*/ 221 w 446"/>
                  <a:gd name="T55" fmla="*/ 1463 h 885"/>
                  <a:gd name="T56" fmla="*/ 202 w 446"/>
                  <a:gd name="T57" fmla="*/ 1409 h 885"/>
                  <a:gd name="T58" fmla="*/ 151 w 446"/>
                  <a:gd name="T59" fmla="*/ 1325 h 885"/>
                  <a:gd name="T60" fmla="*/ 163 w 446"/>
                  <a:gd name="T61" fmla="*/ 1277 h 885"/>
                  <a:gd name="T62" fmla="*/ 198 w 446"/>
                  <a:gd name="T63" fmla="*/ 1231 h 885"/>
                  <a:gd name="T64" fmla="*/ 163 w 446"/>
                  <a:gd name="T65" fmla="*/ 1186 h 885"/>
                  <a:gd name="T66" fmla="*/ 129 w 446"/>
                  <a:gd name="T67" fmla="*/ 1090 h 885"/>
                  <a:gd name="T68" fmla="*/ 120 w 446"/>
                  <a:gd name="T69" fmla="*/ 1035 h 885"/>
                  <a:gd name="T70" fmla="*/ 129 w 446"/>
                  <a:gd name="T71" fmla="*/ 1004 h 885"/>
                  <a:gd name="T72" fmla="*/ 148 w 446"/>
                  <a:gd name="T73" fmla="*/ 1014 h 885"/>
                  <a:gd name="T74" fmla="*/ 170 w 446"/>
                  <a:gd name="T75" fmla="*/ 1051 h 885"/>
                  <a:gd name="T76" fmla="*/ 198 w 446"/>
                  <a:gd name="T77" fmla="*/ 1063 h 885"/>
                  <a:gd name="T78" fmla="*/ 188 w 446"/>
                  <a:gd name="T79" fmla="*/ 1017 h 885"/>
                  <a:gd name="T80" fmla="*/ 176 w 446"/>
                  <a:gd name="T81" fmla="*/ 953 h 885"/>
                  <a:gd name="T82" fmla="*/ 208 w 446"/>
                  <a:gd name="T83" fmla="*/ 953 h 885"/>
                  <a:gd name="T84" fmla="*/ 262 w 446"/>
                  <a:gd name="T85" fmla="*/ 972 h 885"/>
                  <a:gd name="T86" fmla="*/ 290 w 446"/>
                  <a:gd name="T87" fmla="*/ 967 h 885"/>
                  <a:gd name="T88" fmla="*/ 282 w 446"/>
                  <a:gd name="T89" fmla="*/ 946 h 885"/>
                  <a:gd name="T90" fmla="*/ 217 w 446"/>
                  <a:gd name="T91" fmla="*/ 936 h 885"/>
                  <a:gd name="T92" fmla="*/ 163 w 446"/>
                  <a:gd name="T93" fmla="*/ 913 h 885"/>
                  <a:gd name="T94" fmla="*/ 135 w 446"/>
                  <a:gd name="T95" fmla="*/ 933 h 885"/>
                  <a:gd name="T96" fmla="*/ 110 w 446"/>
                  <a:gd name="T97" fmla="*/ 927 h 885"/>
                  <a:gd name="T98" fmla="*/ 88 w 446"/>
                  <a:gd name="T99" fmla="*/ 873 h 885"/>
                  <a:gd name="T100" fmla="*/ 41 w 446"/>
                  <a:gd name="T101" fmla="*/ 727 h 885"/>
                  <a:gd name="T102" fmla="*/ 28 w 446"/>
                  <a:gd name="T103" fmla="*/ 618 h 885"/>
                  <a:gd name="T104" fmla="*/ 41 w 446"/>
                  <a:gd name="T105" fmla="*/ 534 h 885"/>
                  <a:gd name="T106" fmla="*/ 41 w 446"/>
                  <a:gd name="T107" fmla="*/ 432 h 885"/>
                  <a:gd name="T108" fmla="*/ 9 w 446"/>
                  <a:gd name="T109" fmla="*/ 309 h 885"/>
                  <a:gd name="T110" fmla="*/ 79 w 446"/>
                  <a:gd name="T111" fmla="*/ 206 h 885"/>
                  <a:gd name="T112" fmla="*/ 135 w 446"/>
                  <a:gd name="T113" fmla="*/ 129 h 885"/>
                  <a:gd name="T114" fmla="*/ 139 w 446"/>
                  <a:gd name="T115" fmla="*/ 20 h 885"/>
                  <a:gd name="T116" fmla="*/ 135 w 446"/>
                  <a:gd name="T117" fmla="*/ 0 h 88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46"/>
                  <a:gd name="T178" fmla="*/ 0 h 885"/>
                  <a:gd name="T179" fmla="*/ 446 w 446"/>
                  <a:gd name="T180" fmla="*/ 885 h 885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46" h="885">
                    <a:moveTo>
                      <a:pt x="251" y="69"/>
                    </a:moveTo>
                    <a:lnTo>
                      <a:pt x="201" y="305"/>
                    </a:lnTo>
                    <a:lnTo>
                      <a:pt x="431" y="698"/>
                    </a:lnTo>
                    <a:lnTo>
                      <a:pt x="429" y="706"/>
                    </a:lnTo>
                    <a:lnTo>
                      <a:pt x="430" y="714"/>
                    </a:lnTo>
                    <a:lnTo>
                      <a:pt x="433" y="722"/>
                    </a:lnTo>
                    <a:lnTo>
                      <a:pt x="435" y="726"/>
                    </a:lnTo>
                    <a:lnTo>
                      <a:pt x="439" y="732"/>
                    </a:lnTo>
                    <a:lnTo>
                      <a:pt x="440" y="741"/>
                    </a:lnTo>
                    <a:lnTo>
                      <a:pt x="441" y="750"/>
                    </a:lnTo>
                    <a:lnTo>
                      <a:pt x="442" y="755"/>
                    </a:lnTo>
                    <a:lnTo>
                      <a:pt x="445" y="758"/>
                    </a:lnTo>
                    <a:lnTo>
                      <a:pt x="446" y="762"/>
                    </a:lnTo>
                    <a:lnTo>
                      <a:pt x="446" y="767"/>
                    </a:lnTo>
                    <a:lnTo>
                      <a:pt x="441" y="774"/>
                    </a:lnTo>
                    <a:lnTo>
                      <a:pt x="435" y="779"/>
                    </a:lnTo>
                    <a:lnTo>
                      <a:pt x="432" y="781"/>
                    </a:lnTo>
                    <a:lnTo>
                      <a:pt x="429" y="781"/>
                    </a:lnTo>
                    <a:lnTo>
                      <a:pt x="425" y="788"/>
                    </a:lnTo>
                    <a:lnTo>
                      <a:pt x="423" y="794"/>
                    </a:lnTo>
                    <a:lnTo>
                      <a:pt x="421" y="803"/>
                    </a:lnTo>
                    <a:lnTo>
                      <a:pt x="421" y="810"/>
                    </a:lnTo>
                    <a:lnTo>
                      <a:pt x="418" y="816"/>
                    </a:lnTo>
                    <a:lnTo>
                      <a:pt x="412" y="820"/>
                    </a:lnTo>
                    <a:lnTo>
                      <a:pt x="407" y="826"/>
                    </a:lnTo>
                    <a:lnTo>
                      <a:pt x="403" y="832"/>
                    </a:lnTo>
                    <a:lnTo>
                      <a:pt x="403" y="838"/>
                    </a:lnTo>
                    <a:lnTo>
                      <a:pt x="405" y="842"/>
                    </a:lnTo>
                    <a:lnTo>
                      <a:pt x="403" y="846"/>
                    </a:lnTo>
                    <a:lnTo>
                      <a:pt x="401" y="851"/>
                    </a:lnTo>
                    <a:lnTo>
                      <a:pt x="399" y="854"/>
                    </a:lnTo>
                    <a:lnTo>
                      <a:pt x="402" y="858"/>
                    </a:lnTo>
                    <a:lnTo>
                      <a:pt x="406" y="860"/>
                    </a:lnTo>
                    <a:lnTo>
                      <a:pt x="410" y="865"/>
                    </a:lnTo>
                    <a:lnTo>
                      <a:pt x="412" y="870"/>
                    </a:lnTo>
                    <a:lnTo>
                      <a:pt x="410" y="877"/>
                    </a:lnTo>
                    <a:lnTo>
                      <a:pt x="407" y="881"/>
                    </a:lnTo>
                    <a:lnTo>
                      <a:pt x="401" y="884"/>
                    </a:lnTo>
                    <a:lnTo>
                      <a:pt x="393" y="885"/>
                    </a:lnTo>
                    <a:lnTo>
                      <a:pt x="251" y="862"/>
                    </a:lnTo>
                    <a:lnTo>
                      <a:pt x="249" y="858"/>
                    </a:lnTo>
                    <a:lnTo>
                      <a:pt x="249" y="852"/>
                    </a:lnTo>
                    <a:lnTo>
                      <a:pt x="248" y="844"/>
                    </a:lnTo>
                    <a:lnTo>
                      <a:pt x="245" y="840"/>
                    </a:lnTo>
                    <a:lnTo>
                      <a:pt x="244" y="834"/>
                    </a:lnTo>
                    <a:lnTo>
                      <a:pt x="246" y="821"/>
                    </a:lnTo>
                    <a:lnTo>
                      <a:pt x="245" y="804"/>
                    </a:lnTo>
                    <a:lnTo>
                      <a:pt x="233" y="785"/>
                    </a:lnTo>
                    <a:lnTo>
                      <a:pt x="229" y="781"/>
                    </a:lnTo>
                    <a:lnTo>
                      <a:pt x="227" y="772"/>
                    </a:lnTo>
                    <a:lnTo>
                      <a:pt x="226" y="765"/>
                    </a:lnTo>
                    <a:lnTo>
                      <a:pt x="222" y="763"/>
                    </a:lnTo>
                    <a:lnTo>
                      <a:pt x="221" y="765"/>
                    </a:lnTo>
                    <a:lnTo>
                      <a:pt x="220" y="765"/>
                    </a:lnTo>
                    <a:lnTo>
                      <a:pt x="219" y="763"/>
                    </a:lnTo>
                    <a:lnTo>
                      <a:pt x="218" y="760"/>
                    </a:lnTo>
                    <a:lnTo>
                      <a:pt x="216" y="755"/>
                    </a:lnTo>
                    <a:lnTo>
                      <a:pt x="213" y="750"/>
                    </a:lnTo>
                    <a:lnTo>
                      <a:pt x="207" y="746"/>
                    </a:lnTo>
                    <a:lnTo>
                      <a:pt x="201" y="746"/>
                    </a:lnTo>
                    <a:lnTo>
                      <a:pt x="199" y="748"/>
                    </a:lnTo>
                    <a:lnTo>
                      <a:pt x="197" y="746"/>
                    </a:lnTo>
                    <a:lnTo>
                      <a:pt x="197" y="743"/>
                    </a:lnTo>
                    <a:lnTo>
                      <a:pt x="199" y="740"/>
                    </a:lnTo>
                    <a:lnTo>
                      <a:pt x="199" y="738"/>
                    </a:lnTo>
                    <a:lnTo>
                      <a:pt x="199" y="734"/>
                    </a:lnTo>
                    <a:lnTo>
                      <a:pt x="197" y="734"/>
                    </a:lnTo>
                    <a:lnTo>
                      <a:pt x="194" y="732"/>
                    </a:lnTo>
                    <a:lnTo>
                      <a:pt x="193" y="730"/>
                    </a:lnTo>
                    <a:lnTo>
                      <a:pt x="194" y="726"/>
                    </a:lnTo>
                    <a:lnTo>
                      <a:pt x="193" y="720"/>
                    </a:lnTo>
                    <a:lnTo>
                      <a:pt x="186" y="716"/>
                    </a:lnTo>
                    <a:lnTo>
                      <a:pt x="176" y="714"/>
                    </a:lnTo>
                    <a:lnTo>
                      <a:pt x="169" y="710"/>
                    </a:lnTo>
                    <a:lnTo>
                      <a:pt x="163" y="705"/>
                    </a:lnTo>
                    <a:lnTo>
                      <a:pt x="158" y="698"/>
                    </a:lnTo>
                    <a:lnTo>
                      <a:pt x="156" y="694"/>
                    </a:lnTo>
                    <a:lnTo>
                      <a:pt x="153" y="690"/>
                    </a:lnTo>
                    <a:lnTo>
                      <a:pt x="149" y="685"/>
                    </a:lnTo>
                    <a:lnTo>
                      <a:pt x="145" y="681"/>
                    </a:lnTo>
                    <a:lnTo>
                      <a:pt x="140" y="676"/>
                    </a:lnTo>
                    <a:lnTo>
                      <a:pt x="136" y="673"/>
                    </a:lnTo>
                    <a:lnTo>
                      <a:pt x="131" y="669"/>
                    </a:lnTo>
                    <a:lnTo>
                      <a:pt x="125" y="669"/>
                    </a:lnTo>
                    <a:lnTo>
                      <a:pt x="119" y="665"/>
                    </a:lnTo>
                    <a:lnTo>
                      <a:pt x="114" y="661"/>
                    </a:lnTo>
                    <a:lnTo>
                      <a:pt x="110" y="656"/>
                    </a:lnTo>
                    <a:lnTo>
                      <a:pt x="100" y="651"/>
                    </a:lnTo>
                    <a:lnTo>
                      <a:pt x="96" y="651"/>
                    </a:lnTo>
                    <a:lnTo>
                      <a:pt x="93" y="649"/>
                    </a:lnTo>
                    <a:lnTo>
                      <a:pt x="90" y="647"/>
                    </a:lnTo>
                    <a:lnTo>
                      <a:pt x="88" y="645"/>
                    </a:lnTo>
                    <a:lnTo>
                      <a:pt x="88" y="640"/>
                    </a:lnTo>
                    <a:lnTo>
                      <a:pt x="88" y="635"/>
                    </a:lnTo>
                    <a:lnTo>
                      <a:pt x="89" y="628"/>
                    </a:lnTo>
                    <a:lnTo>
                      <a:pt x="89" y="622"/>
                    </a:lnTo>
                    <a:lnTo>
                      <a:pt x="89" y="614"/>
                    </a:lnTo>
                    <a:lnTo>
                      <a:pt x="92" y="604"/>
                    </a:lnTo>
                    <a:lnTo>
                      <a:pt x="92" y="594"/>
                    </a:lnTo>
                    <a:lnTo>
                      <a:pt x="88" y="589"/>
                    </a:lnTo>
                    <a:lnTo>
                      <a:pt x="86" y="585"/>
                    </a:lnTo>
                    <a:lnTo>
                      <a:pt x="86" y="580"/>
                    </a:lnTo>
                    <a:lnTo>
                      <a:pt x="85" y="575"/>
                    </a:lnTo>
                    <a:lnTo>
                      <a:pt x="83" y="572"/>
                    </a:lnTo>
                    <a:lnTo>
                      <a:pt x="81" y="567"/>
                    </a:lnTo>
                    <a:lnTo>
                      <a:pt x="80" y="562"/>
                    </a:lnTo>
                    <a:lnTo>
                      <a:pt x="77" y="557"/>
                    </a:lnTo>
                    <a:lnTo>
                      <a:pt x="74" y="551"/>
                    </a:lnTo>
                    <a:lnTo>
                      <a:pt x="70" y="546"/>
                    </a:lnTo>
                    <a:lnTo>
                      <a:pt x="70" y="542"/>
                    </a:lnTo>
                    <a:lnTo>
                      <a:pt x="70" y="537"/>
                    </a:lnTo>
                    <a:lnTo>
                      <a:pt x="70" y="535"/>
                    </a:lnTo>
                    <a:lnTo>
                      <a:pt x="69" y="531"/>
                    </a:lnTo>
                    <a:lnTo>
                      <a:pt x="66" y="527"/>
                    </a:lnTo>
                    <a:lnTo>
                      <a:pt x="64" y="521"/>
                    </a:lnTo>
                    <a:lnTo>
                      <a:pt x="64" y="515"/>
                    </a:lnTo>
                    <a:lnTo>
                      <a:pt x="60" y="509"/>
                    </a:lnTo>
                    <a:lnTo>
                      <a:pt x="55" y="500"/>
                    </a:lnTo>
                    <a:lnTo>
                      <a:pt x="52" y="490"/>
                    </a:lnTo>
                    <a:lnTo>
                      <a:pt x="48" y="484"/>
                    </a:lnTo>
                    <a:lnTo>
                      <a:pt x="47" y="480"/>
                    </a:lnTo>
                    <a:lnTo>
                      <a:pt x="45" y="476"/>
                    </a:lnTo>
                    <a:lnTo>
                      <a:pt x="47" y="472"/>
                    </a:lnTo>
                    <a:lnTo>
                      <a:pt x="52" y="467"/>
                    </a:lnTo>
                    <a:lnTo>
                      <a:pt x="56" y="462"/>
                    </a:lnTo>
                    <a:lnTo>
                      <a:pt x="58" y="457"/>
                    </a:lnTo>
                    <a:lnTo>
                      <a:pt x="60" y="452"/>
                    </a:lnTo>
                    <a:lnTo>
                      <a:pt x="63" y="450"/>
                    </a:lnTo>
                    <a:lnTo>
                      <a:pt x="65" y="445"/>
                    </a:lnTo>
                    <a:lnTo>
                      <a:pt x="64" y="439"/>
                    </a:lnTo>
                    <a:lnTo>
                      <a:pt x="59" y="434"/>
                    </a:lnTo>
                    <a:lnTo>
                      <a:pt x="52" y="433"/>
                    </a:lnTo>
                    <a:lnTo>
                      <a:pt x="47" y="427"/>
                    </a:lnTo>
                    <a:lnTo>
                      <a:pt x="41" y="417"/>
                    </a:lnTo>
                    <a:lnTo>
                      <a:pt x="40" y="407"/>
                    </a:lnTo>
                    <a:lnTo>
                      <a:pt x="41" y="398"/>
                    </a:lnTo>
                    <a:lnTo>
                      <a:pt x="41" y="392"/>
                    </a:lnTo>
                    <a:lnTo>
                      <a:pt x="40" y="388"/>
                    </a:lnTo>
                    <a:lnTo>
                      <a:pt x="36" y="383"/>
                    </a:lnTo>
                    <a:lnTo>
                      <a:pt x="38" y="378"/>
                    </a:lnTo>
                    <a:lnTo>
                      <a:pt x="40" y="374"/>
                    </a:lnTo>
                    <a:lnTo>
                      <a:pt x="41" y="372"/>
                    </a:lnTo>
                    <a:lnTo>
                      <a:pt x="41" y="370"/>
                    </a:lnTo>
                    <a:lnTo>
                      <a:pt x="41" y="367"/>
                    </a:lnTo>
                    <a:lnTo>
                      <a:pt x="43" y="364"/>
                    </a:lnTo>
                    <a:lnTo>
                      <a:pt x="44" y="364"/>
                    </a:lnTo>
                    <a:lnTo>
                      <a:pt x="47" y="366"/>
                    </a:lnTo>
                    <a:lnTo>
                      <a:pt x="47" y="370"/>
                    </a:lnTo>
                    <a:lnTo>
                      <a:pt x="48" y="374"/>
                    </a:lnTo>
                    <a:lnTo>
                      <a:pt x="52" y="376"/>
                    </a:lnTo>
                    <a:lnTo>
                      <a:pt x="53" y="380"/>
                    </a:lnTo>
                    <a:lnTo>
                      <a:pt x="54" y="384"/>
                    </a:lnTo>
                    <a:lnTo>
                      <a:pt x="56" y="388"/>
                    </a:lnTo>
                    <a:lnTo>
                      <a:pt x="59" y="389"/>
                    </a:lnTo>
                    <a:lnTo>
                      <a:pt x="62" y="389"/>
                    </a:lnTo>
                    <a:lnTo>
                      <a:pt x="63" y="388"/>
                    </a:lnTo>
                    <a:lnTo>
                      <a:pt x="63" y="386"/>
                    </a:lnTo>
                    <a:lnTo>
                      <a:pt x="63" y="382"/>
                    </a:lnTo>
                    <a:lnTo>
                      <a:pt x="62" y="376"/>
                    </a:lnTo>
                    <a:lnTo>
                      <a:pt x="59" y="372"/>
                    </a:lnTo>
                    <a:lnTo>
                      <a:pt x="56" y="366"/>
                    </a:lnTo>
                    <a:lnTo>
                      <a:pt x="58" y="360"/>
                    </a:lnTo>
                    <a:lnTo>
                      <a:pt x="59" y="353"/>
                    </a:lnTo>
                    <a:lnTo>
                      <a:pt x="56" y="348"/>
                    </a:lnTo>
                    <a:lnTo>
                      <a:pt x="57" y="346"/>
                    </a:lnTo>
                    <a:lnTo>
                      <a:pt x="60" y="345"/>
                    </a:lnTo>
                    <a:lnTo>
                      <a:pt x="62" y="346"/>
                    </a:lnTo>
                    <a:lnTo>
                      <a:pt x="66" y="348"/>
                    </a:lnTo>
                    <a:lnTo>
                      <a:pt x="70" y="350"/>
                    </a:lnTo>
                    <a:lnTo>
                      <a:pt x="74" y="350"/>
                    </a:lnTo>
                    <a:lnTo>
                      <a:pt x="78" y="351"/>
                    </a:lnTo>
                    <a:lnTo>
                      <a:pt x="83" y="355"/>
                    </a:lnTo>
                    <a:lnTo>
                      <a:pt x="90" y="358"/>
                    </a:lnTo>
                    <a:lnTo>
                      <a:pt x="94" y="358"/>
                    </a:lnTo>
                    <a:lnTo>
                      <a:pt x="94" y="356"/>
                    </a:lnTo>
                    <a:lnTo>
                      <a:pt x="92" y="353"/>
                    </a:lnTo>
                    <a:lnTo>
                      <a:pt x="90" y="349"/>
                    </a:lnTo>
                    <a:lnTo>
                      <a:pt x="91" y="347"/>
                    </a:lnTo>
                    <a:lnTo>
                      <a:pt x="91" y="345"/>
                    </a:lnTo>
                    <a:lnTo>
                      <a:pt x="89" y="345"/>
                    </a:lnTo>
                    <a:lnTo>
                      <a:pt x="84" y="345"/>
                    </a:lnTo>
                    <a:lnTo>
                      <a:pt x="79" y="344"/>
                    </a:lnTo>
                    <a:lnTo>
                      <a:pt x="74" y="342"/>
                    </a:lnTo>
                    <a:lnTo>
                      <a:pt x="69" y="342"/>
                    </a:lnTo>
                    <a:lnTo>
                      <a:pt x="68" y="338"/>
                    </a:lnTo>
                    <a:lnTo>
                      <a:pt x="65" y="335"/>
                    </a:lnTo>
                    <a:lnTo>
                      <a:pt x="60" y="334"/>
                    </a:lnTo>
                    <a:lnTo>
                      <a:pt x="52" y="334"/>
                    </a:lnTo>
                    <a:lnTo>
                      <a:pt x="48" y="336"/>
                    </a:lnTo>
                    <a:lnTo>
                      <a:pt x="45" y="337"/>
                    </a:lnTo>
                    <a:lnTo>
                      <a:pt x="43" y="339"/>
                    </a:lnTo>
                    <a:lnTo>
                      <a:pt x="43" y="341"/>
                    </a:lnTo>
                    <a:lnTo>
                      <a:pt x="41" y="344"/>
                    </a:lnTo>
                    <a:lnTo>
                      <a:pt x="38" y="341"/>
                    </a:lnTo>
                    <a:lnTo>
                      <a:pt x="35" y="339"/>
                    </a:lnTo>
                    <a:lnTo>
                      <a:pt x="30" y="336"/>
                    </a:lnTo>
                    <a:lnTo>
                      <a:pt x="27" y="332"/>
                    </a:lnTo>
                    <a:lnTo>
                      <a:pt x="27" y="327"/>
                    </a:lnTo>
                    <a:lnTo>
                      <a:pt x="28" y="319"/>
                    </a:lnTo>
                    <a:lnTo>
                      <a:pt x="29" y="311"/>
                    </a:lnTo>
                    <a:lnTo>
                      <a:pt x="25" y="297"/>
                    </a:lnTo>
                    <a:lnTo>
                      <a:pt x="19" y="281"/>
                    </a:lnTo>
                    <a:lnTo>
                      <a:pt x="13" y="266"/>
                    </a:lnTo>
                    <a:lnTo>
                      <a:pt x="8" y="254"/>
                    </a:lnTo>
                    <a:lnTo>
                      <a:pt x="6" y="244"/>
                    </a:lnTo>
                    <a:lnTo>
                      <a:pt x="6" y="236"/>
                    </a:lnTo>
                    <a:lnTo>
                      <a:pt x="9" y="226"/>
                    </a:lnTo>
                    <a:lnTo>
                      <a:pt x="13" y="218"/>
                    </a:lnTo>
                    <a:lnTo>
                      <a:pt x="11" y="209"/>
                    </a:lnTo>
                    <a:lnTo>
                      <a:pt x="9" y="201"/>
                    </a:lnTo>
                    <a:lnTo>
                      <a:pt x="13" y="195"/>
                    </a:lnTo>
                    <a:lnTo>
                      <a:pt x="16" y="186"/>
                    </a:lnTo>
                    <a:lnTo>
                      <a:pt x="18" y="177"/>
                    </a:lnTo>
                    <a:lnTo>
                      <a:pt x="16" y="168"/>
                    </a:lnTo>
                    <a:lnTo>
                      <a:pt x="13" y="158"/>
                    </a:lnTo>
                    <a:lnTo>
                      <a:pt x="9" y="146"/>
                    </a:lnTo>
                    <a:lnTo>
                      <a:pt x="4" y="134"/>
                    </a:lnTo>
                    <a:lnTo>
                      <a:pt x="0" y="121"/>
                    </a:lnTo>
                    <a:lnTo>
                      <a:pt x="3" y="113"/>
                    </a:lnTo>
                    <a:lnTo>
                      <a:pt x="9" y="107"/>
                    </a:lnTo>
                    <a:lnTo>
                      <a:pt x="18" y="99"/>
                    </a:lnTo>
                    <a:lnTo>
                      <a:pt x="24" y="88"/>
                    </a:lnTo>
                    <a:lnTo>
                      <a:pt x="25" y="75"/>
                    </a:lnTo>
                    <a:lnTo>
                      <a:pt x="28" y="69"/>
                    </a:lnTo>
                    <a:lnTo>
                      <a:pt x="34" y="62"/>
                    </a:lnTo>
                    <a:lnTo>
                      <a:pt x="40" y="54"/>
                    </a:lnTo>
                    <a:lnTo>
                      <a:pt x="43" y="47"/>
                    </a:lnTo>
                    <a:lnTo>
                      <a:pt x="43" y="39"/>
                    </a:lnTo>
                    <a:lnTo>
                      <a:pt x="43" y="26"/>
                    </a:lnTo>
                    <a:lnTo>
                      <a:pt x="43" y="14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5" y="3"/>
                    </a:lnTo>
                    <a:lnTo>
                      <a:pt x="43" y="2"/>
                    </a:lnTo>
                    <a:lnTo>
                      <a:pt x="43" y="0"/>
                    </a:lnTo>
                    <a:lnTo>
                      <a:pt x="251" y="69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8"/>
              <p:cNvSpPr>
                <a:spLocks/>
              </p:cNvSpPr>
              <p:nvPr/>
            </p:nvSpPr>
            <p:spPr bwMode="auto">
              <a:xfrm>
                <a:off x="895" y="1925"/>
                <a:ext cx="654" cy="1238"/>
              </a:xfrm>
              <a:custGeom>
                <a:avLst/>
                <a:gdLst>
                  <a:gd name="T0" fmla="*/ 1352 w 446"/>
                  <a:gd name="T1" fmla="*/ 1933 h 885"/>
                  <a:gd name="T2" fmla="*/ 1384 w 446"/>
                  <a:gd name="T3" fmla="*/ 2003 h 885"/>
                  <a:gd name="T4" fmla="*/ 1405 w 446"/>
                  <a:gd name="T5" fmla="*/ 2075 h 885"/>
                  <a:gd name="T6" fmla="*/ 1373 w 446"/>
                  <a:gd name="T7" fmla="*/ 2133 h 885"/>
                  <a:gd name="T8" fmla="*/ 1333 w 446"/>
                  <a:gd name="T9" fmla="*/ 2174 h 885"/>
                  <a:gd name="T10" fmla="*/ 1299 w 446"/>
                  <a:gd name="T11" fmla="*/ 2245 h 885"/>
                  <a:gd name="T12" fmla="*/ 1277 w 446"/>
                  <a:gd name="T13" fmla="*/ 2305 h 885"/>
                  <a:gd name="T14" fmla="*/ 1267 w 446"/>
                  <a:gd name="T15" fmla="*/ 2349 h 885"/>
                  <a:gd name="T16" fmla="*/ 1292 w 446"/>
                  <a:gd name="T17" fmla="*/ 2400 h 885"/>
                  <a:gd name="T18" fmla="*/ 792 w 446"/>
                  <a:gd name="T19" fmla="*/ 2360 h 885"/>
                  <a:gd name="T20" fmla="*/ 771 w 446"/>
                  <a:gd name="T21" fmla="*/ 2300 h 885"/>
                  <a:gd name="T22" fmla="*/ 735 w 446"/>
                  <a:gd name="T23" fmla="*/ 2149 h 885"/>
                  <a:gd name="T24" fmla="*/ 701 w 446"/>
                  <a:gd name="T25" fmla="*/ 2089 h 885"/>
                  <a:gd name="T26" fmla="*/ 688 w 446"/>
                  <a:gd name="T27" fmla="*/ 2080 h 885"/>
                  <a:gd name="T28" fmla="*/ 635 w 446"/>
                  <a:gd name="T29" fmla="*/ 2042 h 885"/>
                  <a:gd name="T30" fmla="*/ 628 w 446"/>
                  <a:gd name="T31" fmla="*/ 2026 h 885"/>
                  <a:gd name="T32" fmla="*/ 610 w 446"/>
                  <a:gd name="T33" fmla="*/ 2003 h 885"/>
                  <a:gd name="T34" fmla="*/ 587 w 446"/>
                  <a:gd name="T35" fmla="*/ 1961 h 885"/>
                  <a:gd name="T36" fmla="*/ 499 w 446"/>
                  <a:gd name="T37" fmla="*/ 1909 h 885"/>
                  <a:gd name="T38" fmla="*/ 458 w 446"/>
                  <a:gd name="T39" fmla="*/ 1865 h 885"/>
                  <a:gd name="T40" fmla="*/ 393 w 446"/>
                  <a:gd name="T41" fmla="*/ 1831 h 885"/>
                  <a:gd name="T42" fmla="*/ 317 w 446"/>
                  <a:gd name="T43" fmla="*/ 1782 h 885"/>
                  <a:gd name="T44" fmla="*/ 277 w 446"/>
                  <a:gd name="T45" fmla="*/ 1765 h 885"/>
                  <a:gd name="T46" fmla="*/ 282 w 446"/>
                  <a:gd name="T47" fmla="*/ 1702 h 885"/>
                  <a:gd name="T48" fmla="*/ 277 w 446"/>
                  <a:gd name="T49" fmla="*/ 1613 h 885"/>
                  <a:gd name="T50" fmla="*/ 262 w 446"/>
                  <a:gd name="T51" fmla="*/ 1565 h 885"/>
                  <a:gd name="T52" fmla="*/ 235 w 446"/>
                  <a:gd name="T53" fmla="*/ 1509 h 885"/>
                  <a:gd name="T54" fmla="*/ 221 w 446"/>
                  <a:gd name="T55" fmla="*/ 1463 h 885"/>
                  <a:gd name="T56" fmla="*/ 202 w 446"/>
                  <a:gd name="T57" fmla="*/ 1409 h 885"/>
                  <a:gd name="T58" fmla="*/ 151 w 446"/>
                  <a:gd name="T59" fmla="*/ 1325 h 885"/>
                  <a:gd name="T60" fmla="*/ 163 w 446"/>
                  <a:gd name="T61" fmla="*/ 1277 h 885"/>
                  <a:gd name="T62" fmla="*/ 198 w 446"/>
                  <a:gd name="T63" fmla="*/ 1231 h 885"/>
                  <a:gd name="T64" fmla="*/ 163 w 446"/>
                  <a:gd name="T65" fmla="*/ 1186 h 885"/>
                  <a:gd name="T66" fmla="*/ 129 w 446"/>
                  <a:gd name="T67" fmla="*/ 1090 h 885"/>
                  <a:gd name="T68" fmla="*/ 120 w 446"/>
                  <a:gd name="T69" fmla="*/ 1035 h 885"/>
                  <a:gd name="T70" fmla="*/ 129 w 446"/>
                  <a:gd name="T71" fmla="*/ 1004 h 885"/>
                  <a:gd name="T72" fmla="*/ 148 w 446"/>
                  <a:gd name="T73" fmla="*/ 1014 h 885"/>
                  <a:gd name="T74" fmla="*/ 170 w 446"/>
                  <a:gd name="T75" fmla="*/ 1051 h 885"/>
                  <a:gd name="T76" fmla="*/ 198 w 446"/>
                  <a:gd name="T77" fmla="*/ 1063 h 885"/>
                  <a:gd name="T78" fmla="*/ 188 w 446"/>
                  <a:gd name="T79" fmla="*/ 1017 h 885"/>
                  <a:gd name="T80" fmla="*/ 176 w 446"/>
                  <a:gd name="T81" fmla="*/ 953 h 885"/>
                  <a:gd name="T82" fmla="*/ 208 w 446"/>
                  <a:gd name="T83" fmla="*/ 953 h 885"/>
                  <a:gd name="T84" fmla="*/ 262 w 446"/>
                  <a:gd name="T85" fmla="*/ 972 h 885"/>
                  <a:gd name="T86" fmla="*/ 290 w 446"/>
                  <a:gd name="T87" fmla="*/ 967 h 885"/>
                  <a:gd name="T88" fmla="*/ 282 w 446"/>
                  <a:gd name="T89" fmla="*/ 946 h 885"/>
                  <a:gd name="T90" fmla="*/ 217 w 446"/>
                  <a:gd name="T91" fmla="*/ 936 h 885"/>
                  <a:gd name="T92" fmla="*/ 163 w 446"/>
                  <a:gd name="T93" fmla="*/ 913 h 885"/>
                  <a:gd name="T94" fmla="*/ 135 w 446"/>
                  <a:gd name="T95" fmla="*/ 933 h 885"/>
                  <a:gd name="T96" fmla="*/ 110 w 446"/>
                  <a:gd name="T97" fmla="*/ 927 h 885"/>
                  <a:gd name="T98" fmla="*/ 88 w 446"/>
                  <a:gd name="T99" fmla="*/ 873 h 885"/>
                  <a:gd name="T100" fmla="*/ 41 w 446"/>
                  <a:gd name="T101" fmla="*/ 727 h 885"/>
                  <a:gd name="T102" fmla="*/ 28 w 446"/>
                  <a:gd name="T103" fmla="*/ 618 h 885"/>
                  <a:gd name="T104" fmla="*/ 41 w 446"/>
                  <a:gd name="T105" fmla="*/ 534 h 885"/>
                  <a:gd name="T106" fmla="*/ 41 w 446"/>
                  <a:gd name="T107" fmla="*/ 432 h 885"/>
                  <a:gd name="T108" fmla="*/ 9 w 446"/>
                  <a:gd name="T109" fmla="*/ 309 h 885"/>
                  <a:gd name="T110" fmla="*/ 79 w 446"/>
                  <a:gd name="T111" fmla="*/ 206 h 885"/>
                  <a:gd name="T112" fmla="*/ 135 w 446"/>
                  <a:gd name="T113" fmla="*/ 129 h 885"/>
                  <a:gd name="T114" fmla="*/ 139 w 446"/>
                  <a:gd name="T115" fmla="*/ 20 h 885"/>
                  <a:gd name="T116" fmla="*/ 135 w 446"/>
                  <a:gd name="T117" fmla="*/ 0 h 88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46"/>
                  <a:gd name="T178" fmla="*/ 0 h 885"/>
                  <a:gd name="T179" fmla="*/ 446 w 446"/>
                  <a:gd name="T180" fmla="*/ 885 h 885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46" h="885">
                    <a:moveTo>
                      <a:pt x="251" y="69"/>
                    </a:moveTo>
                    <a:lnTo>
                      <a:pt x="201" y="305"/>
                    </a:lnTo>
                    <a:lnTo>
                      <a:pt x="431" y="698"/>
                    </a:lnTo>
                    <a:lnTo>
                      <a:pt x="429" y="706"/>
                    </a:lnTo>
                    <a:lnTo>
                      <a:pt x="430" y="714"/>
                    </a:lnTo>
                    <a:lnTo>
                      <a:pt x="433" y="722"/>
                    </a:lnTo>
                    <a:lnTo>
                      <a:pt x="435" y="726"/>
                    </a:lnTo>
                    <a:lnTo>
                      <a:pt x="439" y="732"/>
                    </a:lnTo>
                    <a:lnTo>
                      <a:pt x="440" y="741"/>
                    </a:lnTo>
                    <a:lnTo>
                      <a:pt x="441" y="750"/>
                    </a:lnTo>
                    <a:lnTo>
                      <a:pt x="442" y="755"/>
                    </a:lnTo>
                    <a:lnTo>
                      <a:pt x="445" y="758"/>
                    </a:lnTo>
                    <a:lnTo>
                      <a:pt x="446" y="762"/>
                    </a:lnTo>
                    <a:lnTo>
                      <a:pt x="446" y="767"/>
                    </a:lnTo>
                    <a:lnTo>
                      <a:pt x="441" y="774"/>
                    </a:lnTo>
                    <a:lnTo>
                      <a:pt x="435" y="779"/>
                    </a:lnTo>
                    <a:lnTo>
                      <a:pt x="432" y="781"/>
                    </a:lnTo>
                    <a:lnTo>
                      <a:pt x="429" y="781"/>
                    </a:lnTo>
                    <a:lnTo>
                      <a:pt x="425" y="788"/>
                    </a:lnTo>
                    <a:lnTo>
                      <a:pt x="423" y="794"/>
                    </a:lnTo>
                    <a:lnTo>
                      <a:pt x="421" y="803"/>
                    </a:lnTo>
                    <a:lnTo>
                      <a:pt x="421" y="810"/>
                    </a:lnTo>
                    <a:lnTo>
                      <a:pt x="418" y="816"/>
                    </a:lnTo>
                    <a:lnTo>
                      <a:pt x="412" y="820"/>
                    </a:lnTo>
                    <a:lnTo>
                      <a:pt x="407" y="826"/>
                    </a:lnTo>
                    <a:lnTo>
                      <a:pt x="403" y="832"/>
                    </a:lnTo>
                    <a:lnTo>
                      <a:pt x="403" y="838"/>
                    </a:lnTo>
                    <a:lnTo>
                      <a:pt x="405" y="842"/>
                    </a:lnTo>
                    <a:lnTo>
                      <a:pt x="403" y="846"/>
                    </a:lnTo>
                    <a:lnTo>
                      <a:pt x="401" y="851"/>
                    </a:lnTo>
                    <a:lnTo>
                      <a:pt x="399" y="854"/>
                    </a:lnTo>
                    <a:lnTo>
                      <a:pt x="402" y="858"/>
                    </a:lnTo>
                    <a:lnTo>
                      <a:pt x="406" y="860"/>
                    </a:lnTo>
                    <a:lnTo>
                      <a:pt x="410" y="865"/>
                    </a:lnTo>
                    <a:lnTo>
                      <a:pt x="412" y="870"/>
                    </a:lnTo>
                    <a:lnTo>
                      <a:pt x="410" y="877"/>
                    </a:lnTo>
                    <a:lnTo>
                      <a:pt x="407" y="881"/>
                    </a:lnTo>
                    <a:lnTo>
                      <a:pt x="401" y="884"/>
                    </a:lnTo>
                    <a:lnTo>
                      <a:pt x="393" y="885"/>
                    </a:lnTo>
                    <a:lnTo>
                      <a:pt x="251" y="862"/>
                    </a:lnTo>
                    <a:lnTo>
                      <a:pt x="249" y="858"/>
                    </a:lnTo>
                    <a:lnTo>
                      <a:pt x="249" y="852"/>
                    </a:lnTo>
                    <a:lnTo>
                      <a:pt x="248" y="844"/>
                    </a:lnTo>
                    <a:lnTo>
                      <a:pt x="245" y="840"/>
                    </a:lnTo>
                    <a:lnTo>
                      <a:pt x="244" y="834"/>
                    </a:lnTo>
                    <a:lnTo>
                      <a:pt x="246" y="821"/>
                    </a:lnTo>
                    <a:lnTo>
                      <a:pt x="245" y="804"/>
                    </a:lnTo>
                    <a:lnTo>
                      <a:pt x="233" y="785"/>
                    </a:lnTo>
                    <a:lnTo>
                      <a:pt x="229" y="781"/>
                    </a:lnTo>
                    <a:lnTo>
                      <a:pt x="227" y="772"/>
                    </a:lnTo>
                    <a:lnTo>
                      <a:pt x="226" y="765"/>
                    </a:lnTo>
                    <a:lnTo>
                      <a:pt x="222" y="763"/>
                    </a:lnTo>
                    <a:lnTo>
                      <a:pt x="221" y="765"/>
                    </a:lnTo>
                    <a:lnTo>
                      <a:pt x="220" y="765"/>
                    </a:lnTo>
                    <a:lnTo>
                      <a:pt x="219" y="763"/>
                    </a:lnTo>
                    <a:lnTo>
                      <a:pt x="218" y="760"/>
                    </a:lnTo>
                    <a:lnTo>
                      <a:pt x="216" y="755"/>
                    </a:lnTo>
                    <a:lnTo>
                      <a:pt x="213" y="750"/>
                    </a:lnTo>
                    <a:lnTo>
                      <a:pt x="207" y="746"/>
                    </a:lnTo>
                    <a:lnTo>
                      <a:pt x="201" y="746"/>
                    </a:lnTo>
                    <a:lnTo>
                      <a:pt x="199" y="748"/>
                    </a:lnTo>
                    <a:lnTo>
                      <a:pt x="197" y="746"/>
                    </a:lnTo>
                    <a:lnTo>
                      <a:pt x="197" y="743"/>
                    </a:lnTo>
                    <a:lnTo>
                      <a:pt x="199" y="740"/>
                    </a:lnTo>
                    <a:lnTo>
                      <a:pt x="199" y="738"/>
                    </a:lnTo>
                    <a:lnTo>
                      <a:pt x="199" y="734"/>
                    </a:lnTo>
                    <a:lnTo>
                      <a:pt x="197" y="734"/>
                    </a:lnTo>
                    <a:lnTo>
                      <a:pt x="194" y="732"/>
                    </a:lnTo>
                    <a:lnTo>
                      <a:pt x="193" y="730"/>
                    </a:lnTo>
                    <a:lnTo>
                      <a:pt x="194" y="726"/>
                    </a:lnTo>
                    <a:lnTo>
                      <a:pt x="193" y="720"/>
                    </a:lnTo>
                    <a:lnTo>
                      <a:pt x="186" y="716"/>
                    </a:lnTo>
                    <a:lnTo>
                      <a:pt x="176" y="714"/>
                    </a:lnTo>
                    <a:lnTo>
                      <a:pt x="169" y="710"/>
                    </a:lnTo>
                    <a:lnTo>
                      <a:pt x="163" y="705"/>
                    </a:lnTo>
                    <a:lnTo>
                      <a:pt x="158" y="698"/>
                    </a:lnTo>
                    <a:lnTo>
                      <a:pt x="156" y="694"/>
                    </a:lnTo>
                    <a:lnTo>
                      <a:pt x="153" y="690"/>
                    </a:lnTo>
                    <a:lnTo>
                      <a:pt x="149" y="685"/>
                    </a:lnTo>
                    <a:lnTo>
                      <a:pt x="145" y="681"/>
                    </a:lnTo>
                    <a:lnTo>
                      <a:pt x="140" y="676"/>
                    </a:lnTo>
                    <a:lnTo>
                      <a:pt x="136" y="673"/>
                    </a:lnTo>
                    <a:lnTo>
                      <a:pt x="131" y="669"/>
                    </a:lnTo>
                    <a:lnTo>
                      <a:pt x="125" y="669"/>
                    </a:lnTo>
                    <a:lnTo>
                      <a:pt x="119" y="665"/>
                    </a:lnTo>
                    <a:lnTo>
                      <a:pt x="114" y="661"/>
                    </a:lnTo>
                    <a:lnTo>
                      <a:pt x="110" y="656"/>
                    </a:lnTo>
                    <a:lnTo>
                      <a:pt x="100" y="651"/>
                    </a:lnTo>
                    <a:lnTo>
                      <a:pt x="96" y="651"/>
                    </a:lnTo>
                    <a:lnTo>
                      <a:pt x="93" y="649"/>
                    </a:lnTo>
                    <a:lnTo>
                      <a:pt x="90" y="647"/>
                    </a:lnTo>
                    <a:lnTo>
                      <a:pt x="88" y="645"/>
                    </a:lnTo>
                    <a:lnTo>
                      <a:pt x="88" y="640"/>
                    </a:lnTo>
                    <a:lnTo>
                      <a:pt x="88" y="635"/>
                    </a:lnTo>
                    <a:lnTo>
                      <a:pt x="89" y="628"/>
                    </a:lnTo>
                    <a:lnTo>
                      <a:pt x="89" y="622"/>
                    </a:lnTo>
                    <a:lnTo>
                      <a:pt x="89" y="614"/>
                    </a:lnTo>
                    <a:lnTo>
                      <a:pt x="92" y="604"/>
                    </a:lnTo>
                    <a:lnTo>
                      <a:pt x="92" y="594"/>
                    </a:lnTo>
                    <a:lnTo>
                      <a:pt x="88" y="589"/>
                    </a:lnTo>
                    <a:lnTo>
                      <a:pt x="86" y="585"/>
                    </a:lnTo>
                    <a:lnTo>
                      <a:pt x="86" y="580"/>
                    </a:lnTo>
                    <a:lnTo>
                      <a:pt x="85" y="575"/>
                    </a:lnTo>
                    <a:lnTo>
                      <a:pt x="83" y="572"/>
                    </a:lnTo>
                    <a:lnTo>
                      <a:pt x="81" y="567"/>
                    </a:lnTo>
                    <a:lnTo>
                      <a:pt x="80" y="562"/>
                    </a:lnTo>
                    <a:lnTo>
                      <a:pt x="77" y="557"/>
                    </a:lnTo>
                    <a:lnTo>
                      <a:pt x="74" y="551"/>
                    </a:lnTo>
                    <a:lnTo>
                      <a:pt x="70" y="546"/>
                    </a:lnTo>
                    <a:lnTo>
                      <a:pt x="70" y="542"/>
                    </a:lnTo>
                    <a:lnTo>
                      <a:pt x="70" y="537"/>
                    </a:lnTo>
                    <a:lnTo>
                      <a:pt x="70" y="535"/>
                    </a:lnTo>
                    <a:lnTo>
                      <a:pt x="69" y="531"/>
                    </a:lnTo>
                    <a:lnTo>
                      <a:pt x="66" y="527"/>
                    </a:lnTo>
                    <a:lnTo>
                      <a:pt x="64" y="521"/>
                    </a:lnTo>
                    <a:lnTo>
                      <a:pt x="64" y="515"/>
                    </a:lnTo>
                    <a:lnTo>
                      <a:pt x="60" y="509"/>
                    </a:lnTo>
                    <a:lnTo>
                      <a:pt x="55" y="500"/>
                    </a:lnTo>
                    <a:lnTo>
                      <a:pt x="52" y="490"/>
                    </a:lnTo>
                    <a:lnTo>
                      <a:pt x="48" y="484"/>
                    </a:lnTo>
                    <a:lnTo>
                      <a:pt x="47" y="480"/>
                    </a:lnTo>
                    <a:lnTo>
                      <a:pt x="45" y="476"/>
                    </a:lnTo>
                    <a:lnTo>
                      <a:pt x="47" y="472"/>
                    </a:lnTo>
                    <a:lnTo>
                      <a:pt x="52" y="467"/>
                    </a:lnTo>
                    <a:lnTo>
                      <a:pt x="56" y="462"/>
                    </a:lnTo>
                    <a:lnTo>
                      <a:pt x="58" y="457"/>
                    </a:lnTo>
                    <a:lnTo>
                      <a:pt x="60" y="452"/>
                    </a:lnTo>
                    <a:lnTo>
                      <a:pt x="63" y="450"/>
                    </a:lnTo>
                    <a:lnTo>
                      <a:pt x="65" y="445"/>
                    </a:lnTo>
                    <a:lnTo>
                      <a:pt x="64" y="439"/>
                    </a:lnTo>
                    <a:lnTo>
                      <a:pt x="59" y="434"/>
                    </a:lnTo>
                    <a:lnTo>
                      <a:pt x="52" y="433"/>
                    </a:lnTo>
                    <a:lnTo>
                      <a:pt x="47" y="427"/>
                    </a:lnTo>
                    <a:lnTo>
                      <a:pt x="41" y="417"/>
                    </a:lnTo>
                    <a:lnTo>
                      <a:pt x="40" y="407"/>
                    </a:lnTo>
                    <a:lnTo>
                      <a:pt x="41" y="398"/>
                    </a:lnTo>
                    <a:lnTo>
                      <a:pt x="41" y="392"/>
                    </a:lnTo>
                    <a:lnTo>
                      <a:pt x="40" y="388"/>
                    </a:lnTo>
                    <a:lnTo>
                      <a:pt x="36" y="383"/>
                    </a:lnTo>
                    <a:lnTo>
                      <a:pt x="38" y="378"/>
                    </a:lnTo>
                    <a:lnTo>
                      <a:pt x="40" y="374"/>
                    </a:lnTo>
                    <a:lnTo>
                      <a:pt x="41" y="372"/>
                    </a:lnTo>
                    <a:lnTo>
                      <a:pt x="41" y="370"/>
                    </a:lnTo>
                    <a:lnTo>
                      <a:pt x="41" y="367"/>
                    </a:lnTo>
                    <a:lnTo>
                      <a:pt x="43" y="364"/>
                    </a:lnTo>
                    <a:lnTo>
                      <a:pt x="44" y="364"/>
                    </a:lnTo>
                    <a:lnTo>
                      <a:pt x="47" y="366"/>
                    </a:lnTo>
                    <a:lnTo>
                      <a:pt x="47" y="370"/>
                    </a:lnTo>
                    <a:lnTo>
                      <a:pt x="48" y="374"/>
                    </a:lnTo>
                    <a:lnTo>
                      <a:pt x="52" y="376"/>
                    </a:lnTo>
                    <a:lnTo>
                      <a:pt x="53" y="380"/>
                    </a:lnTo>
                    <a:lnTo>
                      <a:pt x="54" y="384"/>
                    </a:lnTo>
                    <a:lnTo>
                      <a:pt x="56" y="388"/>
                    </a:lnTo>
                    <a:lnTo>
                      <a:pt x="59" y="389"/>
                    </a:lnTo>
                    <a:lnTo>
                      <a:pt x="62" y="389"/>
                    </a:lnTo>
                    <a:lnTo>
                      <a:pt x="63" y="388"/>
                    </a:lnTo>
                    <a:lnTo>
                      <a:pt x="63" y="386"/>
                    </a:lnTo>
                    <a:lnTo>
                      <a:pt x="63" y="382"/>
                    </a:lnTo>
                    <a:lnTo>
                      <a:pt x="62" y="376"/>
                    </a:lnTo>
                    <a:lnTo>
                      <a:pt x="59" y="372"/>
                    </a:lnTo>
                    <a:lnTo>
                      <a:pt x="56" y="366"/>
                    </a:lnTo>
                    <a:lnTo>
                      <a:pt x="58" y="360"/>
                    </a:lnTo>
                    <a:lnTo>
                      <a:pt x="59" y="353"/>
                    </a:lnTo>
                    <a:lnTo>
                      <a:pt x="56" y="348"/>
                    </a:lnTo>
                    <a:lnTo>
                      <a:pt x="57" y="346"/>
                    </a:lnTo>
                    <a:lnTo>
                      <a:pt x="60" y="345"/>
                    </a:lnTo>
                    <a:lnTo>
                      <a:pt x="62" y="346"/>
                    </a:lnTo>
                    <a:lnTo>
                      <a:pt x="66" y="348"/>
                    </a:lnTo>
                    <a:lnTo>
                      <a:pt x="70" y="350"/>
                    </a:lnTo>
                    <a:lnTo>
                      <a:pt x="74" y="350"/>
                    </a:lnTo>
                    <a:lnTo>
                      <a:pt x="78" y="351"/>
                    </a:lnTo>
                    <a:lnTo>
                      <a:pt x="83" y="355"/>
                    </a:lnTo>
                    <a:lnTo>
                      <a:pt x="90" y="358"/>
                    </a:lnTo>
                    <a:lnTo>
                      <a:pt x="94" y="358"/>
                    </a:lnTo>
                    <a:lnTo>
                      <a:pt x="94" y="356"/>
                    </a:lnTo>
                    <a:lnTo>
                      <a:pt x="92" y="353"/>
                    </a:lnTo>
                    <a:lnTo>
                      <a:pt x="90" y="349"/>
                    </a:lnTo>
                    <a:lnTo>
                      <a:pt x="91" y="347"/>
                    </a:lnTo>
                    <a:lnTo>
                      <a:pt x="91" y="345"/>
                    </a:lnTo>
                    <a:lnTo>
                      <a:pt x="89" y="345"/>
                    </a:lnTo>
                    <a:lnTo>
                      <a:pt x="84" y="345"/>
                    </a:lnTo>
                    <a:lnTo>
                      <a:pt x="79" y="344"/>
                    </a:lnTo>
                    <a:lnTo>
                      <a:pt x="74" y="342"/>
                    </a:lnTo>
                    <a:lnTo>
                      <a:pt x="69" y="342"/>
                    </a:lnTo>
                    <a:lnTo>
                      <a:pt x="68" y="338"/>
                    </a:lnTo>
                    <a:lnTo>
                      <a:pt x="65" y="335"/>
                    </a:lnTo>
                    <a:lnTo>
                      <a:pt x="60" y="334"/>
                    </a:lnTo>
                    <a:lnTo>
                      <a:pt x="52" y="334"/>
                    </a:lnTo>
                    <a:lnTo>
                      <a:pt x="48" y="336"/>
                    </a:lnTo>
                    <a:lnTo>
                      <a:pt x="45" y="337"/>
                    </a:lnTo>
                    <a:lnTo>
                      <a:pt x="43" y="339"/>
                    </a:lnTo>
                    <a:lnTo>
                      <a:pt x="43" y="341"/>
                    </a:lnTo>
                    <a:lnTo>
                      <a:pt x="41" y="344"/>
                    </a:lnTo>
                    <a:lnTo>
                      <a:pt x="38" y="341"/>
                    </a:lnTo>
                    <a:lnTo>
                      <a:pt x="35" y="339"/>
                    </a:lnTo>
                    <a:lnTo>
                      <a:pt x="30" y="336"/>
                    </a:lnTo>
                    <a:lnTo>
                      <a:pt x="27" y="332"/>
                    </a:lnTo>
                    <a:lnTo>
                      <a:pt x="27" y="327"/>
                    </a:lnTo>
                    <a:lnTo>
                      <a:pt x="28" y="319"/>
                    </a:lnTo>
                    <a:lnTo>
                      <a:pt x="29" y="311"/>
                    </a:lnTo>
                    <a:lnTo>
                      <a:pt x="25" y="297"/>
                    </a:lnTo>
                    <a:lnTo>
                      <a:pt x="19" y="281"/>
                    </a:lnTo>
                    <a:lnTo>
                      <a:pt x="13" y="266"/>
                    </a:lnTo>
                    <a:lnTo>
                      <a:pt x="8" y="254"/>
                    </a:lnTo>
                    <a:lnTo>
                      <a:pt x="6" y="244"/>
                    </a:lnTo>
                    <a:lnTo>
                      <a:pt x="6" y="236"/>
                    </a:lnTo>
                    <a:lnTo>
                      <a:pt x="9" y="226"/>
                    </a:lnTo>
                    <a:lnTo>
                      <a:pt x="13" y="218"/>
                    </a:lnTo>
                    <a:lnTo>
                      <a:pt x="11" y="209"/>
                    </a:lnTo>
                    <a:lnTo>
                      <a:pt x="9" y="201"/>
                    </a:lnTo>
                    <a:lnTo>
                      <a:pt x="13" y="195"/>
                    </a:lnTo>
                    <a:lnTo>
                      <a:pt x="16" y="186"/>
                    </a:lnTo>
                    <a:lnTo>
                      <a:pt x="18" y="177"/>
                    </a:lnTo>
                    <a:lnTo>
                      <a:pt x="16" y="168"/>
                    </a:lnTo>
                    <a:lnTo>
                      <a:pt x="13" y="158"/>
                    </a:lnTo>
                    <a:lnTo>
                      <a:pt x="9" y="146"/>
                    </a:lnTo>
                    <a:lnTo>
                      <a:pt x="4" y="134"/>
                    </a:lnTo>
                    <a:lnTo>
                      <a:pt x="0" y="121"/>
                    </a:lnTo>
                    <a:lnTo>
                      <a:pt x="3" y="113"/>
                    </a:lnTo>
                    <a:lnTo>
                      <a:pt x="9" y="107"/>
                    </a:lnTo>
                    <a:lnTo>
                      <a:pt x="18" y="99"/>
                    </a:lnTo>
                    <a:lnTo>
                      <a:pt x="24" y="88"/>
                    </a:lnTo>
                    <a:lnTo>
                      <a:pt x="25" y="75"/>
                    </a:lnTo>
                    <a:lnTo>
                      <a:pt x="28" y="69"/>
                    </a:lnTo>
                    <a:lnTo>
                      <a:pt x="34" y="62"/>
                    </a:lnTo>
                    <a:lnTo>
                      <a:pt x="40" y="54"/>
                    </a:lnTo>
                    <a:lnTo>
                      <a:pt x="43" y="47"/>
                    </a:lnTo>
                    <a:lnTo>
                      <a:pt x="43" y="39"/>
                    </a:lnTo>
                    <a:lnTo>
                      <a:pt x="43" y="26"/>
                    </a:lnTo>
                    <a:lnTo>
                      <a:pt x="43" y="14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5" y="3"/>
                    </a:lnTo>
                    <a:lnTo>
                      <a:pt x="43" y="2"/>
                    </a:lnTo>
                    <a:lnTo>
                      <a:pt x="43" y="0"/>
                    </a:lnTo>
                    <a:lnTo>
                      <a:pt x="251" y="69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7" name="Group 9"/>
              <p:cNvGrpSpPr>
                <a:grpSpLocks/>
              </p:cNvGrpSpPr>
              <p:nvPr/>
            </p:nvGrpSpPr>
            <p:grpSpPr bwMode="auto">
              <a:xfrm>
                <a:off x="864" y="3314"/>
                <a:ext cx="910" cy="750"/>
                <a:chOff x="1421" y="3058"/>
                <a:chExt cx="621" cy="536"/>
              </a:xfrm>
            </p:grpSpPr>
            <p:sp>
              <p:nvSpPr>
                <p:cNvPr id="215" name="Freeform 10"/>
                <p:cNvSpPr>
                  <a:spLocks/>
                </p:cNvSpPr>
                <p:nvPr/>
              </p:nvSpPr>
              <p:spPr bwMode="auto">
                <a:xfrm>
                  <a:off x="1421" y="3058"/>
                  <a:ext cx="621" cy="536"/>
                </a:xfrm>
                <a:custGeom>
                  <a:avLst/>
                  <a:gdLst>
                    <a:gd name="T0" fmla="*/ 364 w 621"/>
                    <a:gd name="T1" fmla="*/ 51 h 536"/>
                    <a:gd name="T2" fmla="*/ 323 w 621"/>
                    <a:gd name="T3" fmla="*/ 40 h 536"/>
                    <a:gd name="T4" fmla="*/ 290 w 621"/>
                    <a:gd name="T5" fmla="*/ 37 h 536"/>
                    <a:gd name="T6" fmla="*/ 273 w 621"/>
                    <a:gd name="T7" fmla="*/ 25 h 536"/>
                    <a:gd name="T8" fmla="*/ 262 w 621"/>
                    <a:gd name="T9" fmla="*/ 22 h 536"/>
                    <a:gd name="T10" fmla="*/ 250 w 621"/>
                    <a:gd name="T11" fmla="*/ 16 h 536"/>
                    <a:gd name="T12" fmla="*/ 220 w 621"/>
                    <a:gd name="T13" fmla="*/ 11 h 536"/>
                    <a:gd name="T14" fmla="*/ 196 w 621"/>
                    <a:gd name="T15" fmla="*/ 22 h 536"/>
                    <a:gd name="T16" fmla="*/ 144 w 621"/>
                    <a:gd name="T17" fmla="*/ 61 h 536"/>
                    <a:gd name="T18" fmla="*/ 138 w 621"/>
                    <a:gd name="T19" fmla="*/ 91 h 536"/>
                    <a:gd name="T20" fmla="*/ 164 w 621"/>
                    <a:gd name="T21" fmla="*/ 137 h 536"/>
                    <a:gd name="T22" fmla="*/ 166 w 621"/>
                    <a:gd name="T23" fmla="*/ 153 h 536"/>
                    <a:gd name="T24" fmla="*/ 134 w 621"/>
                    <a:gd name="T25" fmla="*/ 153 h 536"/>
                    <a:gd name="T26" fmla="*/ 118 w 621"/>
                    <a:gd name="T27" fmla="*/ 144 h 536"/>
                    <a:gd name="T28" fmla="*/ 80 w 621"/>
                    <a:gd name="T29" fmla="*/ 151 h 536"/>
                    <a:gd name="T30" fmla="*/ 99 w 621"/>
                    <a:gd name="T31" fmla="*/ 194 h 536"/>
                    <a:gd name="T32" fmla="*/ 134 w 621"/>
                    <a:gd name="T33" fmla="*/ 208 h 536"/>
                    <a:gd name="T34" fmla="*/ 155 w 621"/>
                    <a:gd name="T35" fmla="*/ 238 h 536"/>
                    <a:gd name="T36" fmla="*/ 93 w 621"/>
                    <a:gd name="T37" fmla="*/ 263 h 536"/>
                    <a:gd name="T38" fmla="*/ 73 w 621"/>
                    <a:gd name="T39" fmla="*/ 303 h 536"/>
                    <a:gd name="T40" fmla="*/ 85 w 621"/>
                    <a:gd name="T41" fmla="*/ 340 h 536"/>
                    <a:gd name="T42" fmla="*/ 114 w 621"/>
                    <a:gd name="T43" fmla="*/ 359 h 536"/>
                    <a:gd name="T44" fmla="*/ 107 w 621"/>
                    <a:gd name="T45" fmla="*/ 402 h 536"/>
                    <a:gd name="T46" fmla="*/ 131 w 621"/>
                    <a:gd name="T47" fmla="*/ 406 h 536"/>
                    <a:gd name="T48" fmla="*/ 156 w 621"/>
                    <a:gd name="T49" fmla="*/ 407 h 536"/>
                    <a:gd name="T50" fmla="*/ 162 w 621"/>
                    <a:gd name="T51" fmla="*/ 411 h 536"/>
                    <a:gd name="T52" fmla="*/ 171 w 621"/>
                    <a:gd name="T53" fmla="*/ 422 h 536"/>
                    <a:gd name="T54" fmla="*/ 164 w 621"/>
                    <a:gd name="T55" fmla="*/ 450 h 536"/>
                    <a:gd name="T56" fmla="*/ 119 w 621"/>
                    <a:gd name="T57" fmla="*/ 488 h 536"/>
                    <a:gd name="T58" fmla="*/ 85 w 621"/>
                    <a:gd name="T59" fmla="*/ 497 h 536"/>
                    <a:gd name="T60" fmla="*/ 43 w 621"/>
                    <a:gd name="T61" fmla="*/ 518 h 536"/>
                    <a:gd name="T62" fmla="*/ 5 w 621"/>
                    <a:gd name="T63" fmla="*/ 534 h 536"/>
                    <a:gd name="T64" fmla="*/ 62 w 621"/>
                    <a:gd name="T65" fmla="*/ 520 h 536"/>
                    <a:gd name="T66" fmla="*/ 96 w 621"/>
                    <a:gd name="T67" fmla="*/ 506 h 536"/>
                    <a:gd name="T68" fmla="*/ 143 w 621"/>
                    <a:gd name="T69" fmla="*/ 499 h 536"/>
                    <a:gd name="T70" fmla="*/ 180 w 621"/>
                    <a:gd name="T71" fmla="*/ 474 h 536"/>
                    <a:gd name="T72" fmla="*/ 209 w 621"/>
                    <a:gd name="T73" fmla="*/ 446 h 536"/>
                    <a:gd name="T74" fmla="*/ 237 w 621"/>
                    <a:gd name="T75" fmla="*/ 392 h 536"/>
                    <a:gd name="T76" fmla="*/ 250 w 621"/>
                    <a:gd name="T77" fmla="*/ 371 h 536"/>
                    <a:gd name="T78" fmla="*/ 283 w 621"/>
                    <a:gd name="T79" fmla="*/ 339 h 536"/>
                    <a:gd name="T80" fmla="*/ 286 w 621"/>
                    <a:gd name="T81" fmla="*/ 353 h 536"/>
                    <a:gd name="T82" fmla="*/ 270 w 621"/>
                    <a:gd name="T83" fmla="*/ 391 h 536"/>
                    <a:gd name="T84" fmla="*/ 295 w 621"/>
                    <a:gd name="T85" fmla="*/ 389 h 536"/>
                    <a:gd name="T86" fmla="*/ 315 w 621"/>
                    <a:gd name="T87" fmla="*/ 362 h 536"/>
                    <a:gd name="T88" fmla="*/ 347 w 621"/>
                    <a:gd name="T89" fmla="*/ 341 h 536"/>
                    <a:gd name="T90" fmla="*/ 365 w 621"/>
                    <a:gd name="T91" fmla="*/ 365 h 536"/>
                    <a:gd name="T92" fmla="*/ 390 w 621"/>
                    <a:gd name="T93" fmla="*/ 383 h 536"/>
                    <a:gd name="T94" fmla="*/ 419 w 621"/>
                    <a:gd name="T95" fmla="*/ 385 h 536"/>
                    <a:gd name="T96" fmla="*/ 454 w 621"/>
                    <a:gd name="T97" fmla="*/ 399 h 536"/>
                    <a:gd name="T98" fmla="*/ 497 w 621"/>
                    <a:gd name="T99" fmla="*/ 434 h 536"/>
                    <a:gd name="T100" fmla="*/ 533 w 621"/>
                    <a:gd name="T101" fmla="*/ 437 h 536"/>
                    <a:gd name="T102" fmla="*/ 570 w 621"/>
                    <a:gd name="T103" fmla="*/ 469 h 536"/>
                    <a:gd name="T104" fmla="*/ 601 w 621"/>
                    <a:gd name="T105" fmla="*/ 493 h 536"/>
                    <a:gd name="T106" fmla="*/ 609 w 621"/>
                    <a:gd name="T107" fmla="*/ 478 h 536"/>
                    <a:gd name="T108" fmla="*/ 566 w 621"/>
                    <a:gd name="T109" fmla="*/ 444 h 536"/>
                    <a:gd name="T110" fmla="*/ 517 w 621"/>
                    <a:gd name="T111" fmla="*/ 381 h 536"/>
                    <a:gd name="T112" fmla="*/ 463 w 621"/>
                    <a:gd name="T113" fmla="*/ 383 h 536"/>
                    <a:gd name="T114" fmla="*/ 421 w 621"/>
                    <a:gd name="T115" fmla="*/ 346 h 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621"/>
                    <a:gd name="T175" fmla="*/ 0 h 536"/>
                    <a:gd name="T176" fmla="*/ 621 w 621"/>
                    <a:gd name="T177" fmla="*/ 536 h 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621" h="536">
                      <a:moveTo>
                        <a:pt x="421" y="346"/>
                      </a:moveTo>
                      <a:lnTo>
                        <a:pt x="396" y="60"/>
                      </a:lnTo>
                      <a:lnTo>
                        <a:pt x="394" y="55"/>
                      </a:lnTo>
                      <a:lnTo>
                        <a:pt x="390" y="51"/>
                      </a:lnTo>
                      <a:lnTo>
                        <a:pt x="385" y="51"/>
                      </a:lnTo>
                      <a:lnTo>
                        <a:pt x="379" y="51"/>
                      </a:lnTo>
                      <a:lnTo>
                        <a:pt x="376" y="49"/>
                      </a:lnTo>
                      <a:lnTo>
                        <a:pt x="374" y="43"/>
                      </a:lnTo>
                      <a:lnTo>
                        <a:pt x="370" y="41"/>
                      </a:lnTo>
                      <a:lnTo>
                        <a:pt x="364" y="51"/>
                      </a:lnTo>
                      <a:lnTo>
                        <a:pt x="362" y="49"/>
                      </a:lnTo>
                      <a:lnTo>
                        <a:pt x="356" y="47"/>
                      </a:lnTo>
                      <a:lnTo>
                        <a:pt x="350" y="47"/>
                      </a:lnTo>
                      <a:lnTo>
                        <a:pt x="345" y="49"/>
                      </a:lnTo>
                      <a:lnTo>
                        <a:pt x="342" y="49"/>
                      </a:lnTo>
                      <a:lnTo>
                        <a:pt x="340" y="47"/>
                      </a:lnTo>
                      <a:lnTo>
                        <a:pt x="338" y="44"/>
                      </a:lnTo>
                      <a:lnTo>
                        <a:pt x="332" y="44"/>
                      </a:lnTo>
                      <a:lnTo>
                        <a:pt x="327" y="42"/>
                      </a:lnTo>
                      <a:lnTo>
                        <a:pt x="323" y="40"/>
                      </a:lnTo>
                      <a:lnTo>
                        <a:pt x="319" y="39"/>
                      </a:lnTo>
                      <a:lnTo>
                        <a:pt x="315" y="41"/>
                      </a:lnTo>
                      <a:lnTo>
                        <a:pt x="314" y="35"/>
                      </a:lnTo>
                      <a:lnTo>
                        <a:pt x="309" y="35"/>
                      </a:lnTo>
                      <a:lnTo>
                        <a:pt x="305" y="36"/>
                      </a:lnTo>
                      <a:lnTo>
                        <a:pt x="303" y="35"/>
                      </a:lnTo>
                      <a:lnTo>
                        <a:pt x="299" y="33"/>
                      </a:lnTo>
                      <a:lnTo>
                        <a:pt x="295" y="33"/>
                      </a:lnTo>
                      <a:lnTo>
                        <a:pt x="292" y="35"/>
                      </a:lnTo>
                      <a:lnTo>
                        <a:pt x="290" y="37"/>
                      </a:lnTo>
                      <a:lnTo>
                        <a:pt x="289" y="37"/>
                      </a:lnTo>
                      <a:lnTo>
                        <a:pt x="287" y="36"/>
                      </a:lnTo>
                      <a:lnTo>
                        <a:pt x="284" y="31"/>
                      </a:lnTo>
                      <a:lnTo>
                        <a:pt x="279" y="28"/>
                      </a:lnTo>
                      <a:lnTo>
                        <a:pt x="279" y="23"/>
                      </a:lnTo>
                      <a:lnTo>
                        <a:pt x="277" y="18"/>
                      </a:lnTo>
                      <a:lnTo>
                        <a:pt x="273" y="16"/>
                      </a:lnTo>
                      <a:lnTo>
                        <a:pt x="268" y="20"/>
                      </a:lnTo>
                      <a:lnTo>
                        <a:pt x="268" y="23"/>
                      </a:lnTo>
                      <a:lnTo>
                        <a:pt x="273" y="25"/>
                      </a:lnTo>
                      <a:lnTo>
                        <a:pt x="277" y="28"/>
                      </a:lnTo>
                      <a:lnTo>
                        <a:pt x="274" y="31"/>
                      </a:lnTo>
                      <a:lnTo>
                        <a:pt x="272" y="33"/>
                      </a:lnTo>
                      <a:lnTo>
                        <a:pt x="270" y="35"/>
                      </a:lnTo>
                      <a:lnTo>
                        <a:pt x="269" y="33"/>
                      </a:lnTo>
                      <a:lnTo>
                        <a:pt x="266" y="31"/>
                      </a:lnTo>
                      <a:lnTo>
                        <a:pt x="265" y="28"/>
                      </a:lnTo>
                      <a:lnTo>
                        <a:pt x="265" y="25"/>
                      </a:lnTo>
                      <a:lnTo>
                        <a:pt x="264" y="23"/>
                      </a:lnTo>
                      <a:lnTo>
                        <a:pt x="262" y="22"/>
                      </a:lnTo>
                      <a:lnTo>
                        <a:pt x="261" y="20"/>
                      </a:lnTo>
                      <a:lnTo>
                        <a:pt x="261" y="16"/>
                      </a:lnTo>
                      <a:lnTo>
                        <a:pt x="261" y="13"/>
                      </a:lnTo>
                      <a:lnTo>
                        <a:pt x="257" y="13"/>
                      </a:lnTo>
                      <a:lnTo>
                        <a:pt x="252" y="14"/>
                      </a:lnTo>
                      <a:lnTo>
                        <a:pt x="250" y="16"/>
                      </a:lnTo>
                      <a:lnTo>
                        <a:pt x="250" y="18"/>
                      </a:lnTo>
                      <a:lnTo>
                        <a:pt x="250" y="22"/>
                      </a:lnTo>
                      <a:lnTo>
                        <a:pt x="249" y="22"/>
                      </a:lnTo>
                      <a:lnTo>
                        <a:pt x="250" y="16"/>
                      </a:lnTo>
                      <a:lnTo>
                        <a:pt x="249" y="11"/>
                      </a:lnTo>
                      <a:lnTo>
                        <a:pt x="245" y="9"/>
                      </a:lnTo>
                      <a:lnTo>
                        <a:pt x="244" y="8"/>
                      </a:lnTo>
                      <a:lnTo>
                        <a:pt x="245" y="4"/>
                      </a:lnTo>
                      <a:lnTo>
                        <a:pt x="244" y="0"/>
                      </a:lnTo>
                      <a:lnTo>
                        <a:pt x="237" y="4"/>
                      </a:lnTo>
                      <a:lnTo>
                        <a:pt x="235" y="8"/>
                      </a:lnTo>
                      <a:lnTo>
                        <a:pt x="232" y="10"/>
                      </a:lnTo>
                      <a:lnTo>
                        <a:pt x="229" y="11"/>
                      </a:lnTo>
                      <a:lnTo>
                        <a:pt x="220" y="11"/>
                      </a:lnTo>
                      <a:lnTo>
                        <a:pt x="213" y="12"/>
                      </a:lnTo>
                      <a:lnTo>
                        <a:pt x="209" y="16"/>
                      </a:lnTo>
                      <a:lnTo>
                        <a:pt x="208" y="20"/>
                      </a:lnTo>
                      <a:lnTo>
                        <a:pt x="208" y="22"/>
                      </a:lnTo>
                      <a:lnTo>
                        <a:pt x="207" y="23"/>
                      </a:lnTo>
                      <a:lnTo>
                        <a:pt x="205" y="24"/>
                      </a:lnTo>
                      <a:lnTo>
                        <a:pt x="202" y="22"/>
                      </a:lnTo>
                      <a:lnTo>
                        <a:pt x="200" y="20"/>
                      </a:lnTo>
                      <a:lnTo>
                        <a:pt x="196" y="22"/>
                      </a:lnTo>
                      <a:lnTo>
                        <a:pt x="191" y="23"/>
                      </a:lnTo>
                      <a:lnTo>
                        <a:pt x="187" y="25"/>
                      </a:lnTo>
                      <a:lnTo>
                        <a:pt x="181" y="28"/>
                      </a:lnTo>
                      <a:lnTo>
                        <a:pt x="177" y="32"/>
                      </a:lnTo>
                      <a:lnTo>
                        <a:pt x="173" y="37"/>
                      </a:lnTo>
                      <a:lnTo>
                        <a:pt x="171" y="42"/>
                      </a:lnTo>
                      <a:lnTo>
                        <a:pt x="166" y="51"/>
                      </a:lnTo>
                      <a:lnTo>
                        <a:pt x="157" y="58"/>
                      </a:lnTo>
                      <a:lnTo>
                        <a:pt x="150" y="61"/>
                      </a:lnTo>
                      <a:lnTo>
                        <a:pt x="144" y="61"/>
                      </a:lnTo>
                      <a:lnTo>
                        <a:pt x="141" y="59"/>
                      </a:lnTo>
                      <a:lnTo>
                        <a:pt x="137" y="57"/>
                      </a:lnTo>
                      <a:lnTo>
                        <a:pt x="132" y="58"/>
                      </a:lnTo>
                      <a:lnTo>
                        <a:pt x="129" y="63"/>
                      </a:lnTo>
                      <a:lnTo>
                        <a:pt x="126" y="65"/>
                      </a:lnTo>
                      <a:lnTo>
                        <a:pt x="122" y="67"/>
                      </a:lnTo>
                      <a:lnTo>
                        <a:pt x="121" y="67"/>
                      </a:lnTo>
                      <a:lnTo>
                        <a:pt x="126" y="74"/>
                      </a:lnTo>
                      <a:lnTo>
                        <a:pt x="132" y="83"/>
                      </a:lnTo>
                      <a:lnTo>
                        <a:pt x="138" y="91"/>
                      </a:lnTo>
                      <a:lnTo>
                        <a:pt x="143" y="100"/>
                      </a:lnTo>
                      <a:lnTo>
                        <a:pt x="144" y="111"/>
                      </a:lnTo>
                      <a:lnTo>
                        <a:pt x="144" y="118"/>
                      </a:lnTo>
                      <a:lnTo>
                        <a:pt x="146" y="124"/>
                      </a:lnTo>
                      <a:lnTo>
                        <a:pt x="149" y="127"/>
                      </a:lnTo>
                      <a:lnTo>
                        <a:pt x="154" y="128"/>
                      </a:lnTo>
                      <a:lnTo>
                        <a:pt x="159" y="128"/>
                      </a:lnTo>
                      <a:lnTo>
                        <a:pt x="165" y="129"/>
                      </a:lnTo>
                      <a:lnTo>
                        <a:pt x="168" y="132"/>
                      </a:lnTo>
                      <a:lnTo>
                        <a:pt x="164" y="137"/>
                      </a:lnTo>
                      <a:lnTo>
                        <a:pt x="161" y="142"/>
                      </a:lnTo>
                      <a:lnTo>
                        <a:pt x="161" y="146"/>
                      </a:lnTo>
                      <a:lnTo>
                        <a:pt x="165" y="147"/>
                      </a:lnTo>
                      <a:lnTo>
                        <a:pt x="172" y="146"/>
                      </a:lnTo>
                      <a:lnTo>
                        <a:pt x="180" y="145"/>
                      </a:lnTo>
                      <a:lnTo>
                        <a:pt x="184" y="147"/>
                      </a:lnTo>
                      <a:lnTo>
                        <a:pt x="182" y="151"/>
                      </a:lnTo>
                      <a:lnTo>
                        <a:pt x="173" y="153"/>
                      </a:lnTo>
                      <a:lnTo>
                        <a:pt x="169" y="153"/>
                      </a:lnTo>
                      <a:lnTo>
                        <a:pt x="166" y="153"/>
                      </a:lnTo>
                      <a:lnTo>
                        <a:pt x="164" y="156"/>
                      </a:lnTo>
                      <a:lnTo>
                        <a:pt x="165" y="156"/>
                      </a:lnTo>
                      <a:lnTo>
                        <a:pt x="161" y="156"/>
                      </a:lnTo>
                      <a:lnTo>
                        <a:pt x="157" y="157"/>
                      </a:lnTo>
                      <a:lnTo>
                        <a:pt x="157" y="160"/>
                      </a:lnTo>
                      <a:lnTo>
                        <a:pt x="151" y="159"/>
                      </a:lnTo>
                      <a:lnTo>
                        <a:pt x="145" y="157"/>
                      </a:lnTo>
                      <a:lnTo>
                        <a:pt x="139" y="155"/>
                      </a:lnTo>
                      <a:lnTo>
                        <a:pt x="135" y="153"/>
                      </a:lnTo>
                      <a:lnTo>
                        <a:pt x="134" y="153"/>
                      </a:lnTo>
                      <a:lnTo>
                        <a:pt x="132" y="151"/>
                      </a:lnTo>
                      <a:lnTo>
                        <a:pt x="132" y="149"/>
                      </a:lnTo>
                      <a:lnTo>
                        <a:pt x="134" y="146"/>
                      </a:lnTo>
                      <a:lnTo>
                        <a:pt x="135" y="144"/>
                      </a:lnTo>
                      <a:lnTo>
                        <a:pt x="136" y="140"/>
                      </a:lnTo>
                      <a:lnTo>
                        <a:pt x="134" y="138"/>
                      </a:lnTo>
                      <a:lnTo>
                        <a:pt x="126" y="140"/>
                      </a:lnTo>
                      <a:lnTo>
                        <a:pt x="123" y="141"/>
                      </a:lnTo>
                      <a:lnTo>
                        <a:pt x="121" y="143"/>
                      </a:lnTo>
                      <a:lnTo>
                        <a:pt x="118" y="144"/>
                      </a:lnTo>
                      <a:lnTo>
                        <a:pt x="115" y="144"/>
                      </a:lnTo>
                      <a:lnTo>
                        <a:pt x="111" y="144"/>
                      </a:lnTo>
                      <a:lnTo>
                        <a:pt x="106" y="144"/>
                      </a:lnTo>
                      <a:lnTo>
                        <a:pt x="102" y="146"/>
                      </a:lnTo>
                      <a:lnTo>
                        <a:pt x="98" y="147"/>
                      </a:lnTo>
                      <a:lnTo>
                        <a:pt x="93" y="149"/>
                      </a:lnTo>
                      <a:lnTo>
                        <a:pt x="90" y="151"/>
                      </a:lnTo>
                      <a:lnTo>
                        <a:pt x="86" y="151"/>
                      </a:lnTo>
                      <a:lnTo>
                        <a:pt x="84" y="151"/>
                      </a:lnTo>
                      <a:lnTo>
                        <a:pt x="80" y="151"/>
                      </a:lnTo>
                      <a:lnTo>
                        <a:pt x="81" y="153"/>
                      </a:lnTo>
                      <a:lnTo>
                        <a:pt x="84" y="156"/>
                      </a:lnTo>
                      <a:lnTo>
                        <a:pt x="89" y="160"/>
                      </a:lnTo>
                      <a:lnTo>
                        <a:pt x="93" y="163"/>
                      </a:lnTo>
                      <a:lnTo>
                        <a:pt x="98" y="167"/>
                      </a:lnTo>
                      <a:lnTo>
                        <a:pt x="99" y="171"/>
                      </a:lnTo>
                      <a:lnTo>
                        <a:pt x="96" y="175"/>
                      </a:lnTo>
                      <a:lnTo>
                        <a:pt x="93" y="180"/>
                      </a:lnTo>
                      <a:lnTo>
                        <a:pt x="95" y="187"/>
                      </a:lnTo>
                      <a:lnTo>
                        <a:pt x="99" y="194"/>
                      </a:lnTo>
                      <a:lnTo>
                        <a:pt x="105" y="202"/>
                      </a:lnTo>
                      <a:lnTo>
                        <a:pt x="109" y="204"/>
                      </a:lnTo>
                      <a:lnTo>
                        <a:pt x="112" y="203"/>
                      </a:lnTo>
                      <a:lnTo>
                        <a:pt x="116" y="203"/>
                      </a:lnTo>
                      <a:lnTo>
                        <a:pt x="118" y="203"/>
                      </a:lnTo>
                      <a:lnTo>
                        <a:pt x="122" y="204"/>
                      </a:lnTo>
                      <a:lnTo>
                        <a:pt x="129" y="203"/>
                      </a:lnTo>
                      <a:lnTo>
                        <a:pt x="134" y="203"/>
                      </a:lnTo>
                      <a:lnTo>
                        <a:pt x="135" y="204"/>
                      </a:lnTo>
                      <a:lnTo>
                        <a:pt x="134" y="208"/>
                      </a:lnTo>
                      <a:lnTo>
                        <a:pt x="136" y="209"/>
                      </a:lnTo>
                      <a:lnTo>
                        <a:pt x="138" y="209"/>
                      </a:lnTo>
                      <a:lnTo>
                        <a:pt x="141" y="209"/>
                      </a:lnTo>
                      <a:lnTo>
                        <a:pt x="146" y="206"/>
                      </a:lnTo>
                      <a:lnTo>
                        <a:pt x="154" y="202"/>
                      </a:lnTo>
                      <a:lnTo>
                        <a:pt x="159" y="203"/>
                      </a:lnTo>
                      <a:lnTo>
                        <a:pt x="156" y="212"/>
                      </a:lnTo>
                      <a:lnTo>
                        <a:pt x="152" y="218"/>
                      </a:lnTo>
                      <a:lnTo>
                        <a:pt x="156" y="227"/>
                      </a:lnTo>
                      <a:lnTo>
                        <a:pt x="155" y="238"/>
                      </a:lnTo>
                      <a:lnTo>
                        <a:pt x="144" y="244"/>
                      </a:lnTo>
                      <a:lnTo>
                        <a:pt x="136" y="243"/>
                      </a:lnTo>
                      <a:lnTo>
                        <a:pt x="131" y="246"/>
                      </a:lnTo>
                      <a:lnTo>
                        <a:pt x="126" y="251"/>
                      </a:lnTo>
                      <a:lnTo>
                        <a:pt x="122" y="250"/>
                      </a:lnTo>
                      <a:lnTo>
                        <a:pt x="116" y="246"/>
                      </a:lnTo>
                      <a:lnTo>
                        <a:pt x="109" y="245"/>
                      </a:lnTo>
                      <a:lnTo>
                        <a:pt x="100" y="249"/>
                      </a:lnTo>
                      <a:lnTo>
                        <a:pt x="96" y="259"/>
                      </a:lnTo>
                      <a:lnTo>
                        <a:pt x="93" y="263"/>
                      </a:lnTo>
                      <a:lnTo>
                        <a:pt x="88" y="267"/>
                      </a:lnTo>
                      <a:lnTo>
                        <a:pt x="83" y="271"/>
                      </a:lnTo>
                      <a:lnTo>
                        <a:pt x="82" y="275"/>
                      </a:lnTo>
                      <a:lnTo>
                        <a:pt x="81" y="277"/>
                      </a:lnTo>
                      <a:lnTo>
                        <a:pt x="78" y="279"/>
                      </a:lnTo>
                      <a:lnTo>
                        <a:pt x="75" y="281"/>
                      </a:lnTo>
                      <a:lnTo>
                        <a:pt x="71" y="285"/>
                      </a:lnTo>
                      <a:lnTo>
                        <a:pt x="70" y="290"/>
                      </a:lnTo>
                      <a:lnTo>
                        <a:pt x="71" y="296"/>
                      </a:lnTo>
                      <a:lnTo>
                        <a:pt x="73" y="303"/>
                      </a:lnTo>
                      <a:lnTo>
                        <a:pt x="74" y="305"/>
                      </a:lnTo>
                      <a:lnTo>
                        <a:pt x="78" y="308"/>
                      </a:lnTo>
                      <a:lnTo>
                        <a:pt x="79" y="320"/>
                      </a:lnTo>
                      <a:lnTo>
                        <a:pt x="76" y="320"/>
                      </a:lnTo>
                      <a:lnTo>
                        <a:pt x="73" y="319"/>
                      </a:lnTo>
                      <a:lnTo>
                        <a:pt x="73" y="320"/>
                      </a:lnTo>
                      <a:lnTo>
                        <a:pt x="74" y="323"/>
                      </a:lnTo>
                      <a:lnTo>
                        <a:pt x="77" y="328"/>
                      </a:lnTo>
                      <a:lnTo>
                        <a:pt x="82" y="335"/>
                      </a:lnTo>
                      <a:lnTo>
                        <a:pt x="85" y="340"/>
                      </a:lnTo>
                      <a:lnTo>
                        <a:pt x="85" y="346"/>
                      </a:lnTo>
                      <a:lnTo>
                        <a:pt x="86" y="351"/>
                      </a:lnTo>
                      <a:lnTo>
                        <a:pt x="91" y="357"/>
                      </a:lnTo>
                      <a:lnTo>
                        <a:pt x="99" y="359"/>
                      </a:lnTo>
                      <a:lnTo>
                        <a:pt x="106" y="356"/>
                      </a:lnTo>
                      <a:lnTo>
                        <a:pt x="111" y="350"/>
                      </a:lnTo>
                      <a:lnTo>
                        <a:pt x="115" y="346"/>
                      </a:lnTo>
                      <a:lnTo>
                        <a:pt x="116" y="346"/>
                      </a:lnTo>
                      <a:lnTo>
                        <a:pt x="115" y="351"/>
                      </a:lnTo>
                      <a:lnTo>
                        <a:pt x="114" y="359"/>
                      </a:lnTo>
                      <a:lnTo>
                        <a:pt x="114" y="368"/>
                      </a:lnTo>
                      <a:lnTo>
                        <a:pt x="115" y="374"/>
                      </a:lnTo>
                      <a:lnTo>
                        <a:pt x="116" y="376"/>
                      </a:lnTo>
                      <a:lnTo>
                        <a:pt x="113" y="379"/>
                      </a:lnTo>
                      <a:lnTo>
                        <a:pt x="112" y="381"/>
                      </a:lnTo>
                      <a:lnTo>
                        <a:pt x="112" y="383"/>
                      </a:lnTo>
                      <a:lnTo>
                        <a:pt x="112" y="391"/>
                      </a:lnTo>
                      <a:lnTo>
                        <a:pt x="111" y="397"/>
                      </a:lnTo>
                      <a:lnTo>
                        <a:pt x="110" y="401"/>
                      </a:lnTo>
                      <a:lnTo>
                        <a:pt x="107" y="402"/>
                      </a:lnTo>
                      <a:lnTo>
                        <a:pt x="104" y="399"/>
                      </a:lnTo>
                      <a:lnTo>
                        <a:pt x="102" y="397"/>
                      </a:lnTo>
                      <a:lnTo>
                        <a:pt x="102" y="399"/>
                      </a:lnTo>
                      <a:lnTo>
                        <a:pt x="104" y="404"/>
                      </a:lnTo>
                      <a:lnTo>
                        <a:pt x="107" y="406"/>
                      </a:lnTo>
                      <a:lnTo>
                        <a:pt x="113" y="405"/>
                      </a:lnTo>
                      <a:lnTo>
                        <a:pt x="119" y="403"/>
                      </a:lnTo>
                      <a:lnTo>
                        <a:pt x="124" y="401"/>
                      </a:lnTo>
                      <a:lnTo>
                        <a:pt x="126" y="399"/>
                      </a:lnTo>
                      <a:lnTo>
                        <a:pt x="131" y="406"/>
                      </a:lnTo>
                      <a:lnTo>
                        <a:pt x="138" y="406"/>
                      </a:lnTo>
                      <a:lnTo>
                        <a:pt x="146" y="422"/>
                      </a:lnTo>
                      <a:lnTo>
                        <a:pt x="148" y="425"/>
                      </a:lnTo>
                      <a:lnTo>
                        <a:pt x="151" y="426"/>
                      </a:lnTo>
                      <a:lnTo>
                        <a:pt x="152" y="425"/>
                      </a:lnTo>
                      <a:lnTo>
                        <a:pt x="152" y="421"/>
                      </a:lnTo>
                      <a:lnTo>
                        <a:pt x="152" y="416"/>
                      </a:lnTo>
                      <a:lnTo>
                        <a:pt x="154" y="415"/>
                      </a:lnTo>
                      <a:lnTo>
                        <a:pt x="156" y="412"/>
                      </a:lnTo>
                      <a:lnTo>
                        <a:pt x="156" y="407"/>
                      </a:lnTo>
                      <a:lnTo>
                        <a:pt x="155" y="404"/>
                      </a:lnTo>
                      <a:lnTo>
                        <a:pt x="157" y="404"/>
                      </a:lnTo>
                      <a:lnTo>
                        <a:pt x="159" y="404"/>
                      </a:lnTo>
                      <a:lnTo>
                        <a:pt x="159" y="399"/>
                      </a:lnTo>
                      <a:lnTo>
                        <a:pt x="161" y="397"/>
                      </a:lnTo>
                      <a:lnTo>
                        <a:pt x="163" y="397"/>
                      </a:lnTo>
                      <a:lnTo>
                        <a:pt x="165" y="399"/>
                      </a:lnTo>
                      <a:lnTo>
                        <a:pt x="164" y="402"/>
                      </a:lnTo>
                      <a:lnTo>
                        <a:pt x="162" y="407"/>
                      </a:lnTo>
                      <a:lnTo>
                        <a:pt x="162" y="411"/>
                      </a:lnTo>
                      <a:lnTo>
                        <a:pt x="163" y="414"/>
                      </a:lnTo>
                      <a:lnTo>
                        <a:pt x="168" y="414"/>
                      </a:lnTo>
                      <a:lnTo>
                        <a:pt x="174" y="412"/>
                      </a:lnTo>
                      <a:lnTo>
                        <a:pt x="179" y="410"/>
                      </a:lnTo>
                      <a:lnTo>
                        <a:pt x="182" y="410"/>
                      </a:lnTo>
                      <a:lnTo>
                        <a:pt x="182" y="412"/>
                      </a:lnTo>
                      <a:lnTo>
                        <a:pt x="181" y="416"/>
                      </a:lnTo>
                      <a:lnTo>
                        <a:pt x="176" y="418"/>
                      </a:lnTo>
                      <a:lnTo>
                        <a:pt x="172" y="419"/>
                      </a:lnTo>
                      <a:lnTo>
                        <a:pt x="171" y="422"/>
                      </a:lnTo>
                      <a:lnTo>
                        <a:pt x="172" y="425"/>
                      </a:lnTo>
                      <a:lnTo>
                        <a:pt x="174" y="428"/>
                      </a:lnTo>
                      <a:lnTo>
                        <a:pt x="174" y="430"/>
                      </a:lnTo>
                      <a:lnTo>
                        <a:pt x="173" y="432"/>
                      </a:lnTo>
                      <a:lnTo>
                        <a:pt x="171" y="435"/>
                      </a:lnTo>
                      <a:lnTo>
                        <a:pt x="170" y="437"/>
                      </a:lnTo>
                      <a:lnTo>
                        <a:pt x="169" y="442"/>
                      </a:lnTo>
                      <a:lnTo>
                        <a:pt x="168" y="446"/>
                      </a:lnTo>
                      <a:lnTo>
                        <a:pt x="168" y="448"/>
                      </a:lnTo>
                      <a:lnTo>
                        <a:pt x="164" y="450"/>
                      </a:lnTo>
                      <a:lnTo>
                        <a:pt x="161" y="451"/>
                      </a:lnTo>
                      <a:lnTo>
                        <a:pt x="157" y="455"/>
                      </a:lnTo>
                      <a:lnTo>
                        <a:pt x="152" y="462"/>
                      </a:lnTo>
                      <a:lnTo>
                        <a:pt x="151" y="468"/>
                      </a:lnTo>
                      <a:lnTo>
                        <a:pt x="148" y="472"/>
                      </a:lnTo>
                      <a:lnTo>
                        <a:pt x="144" y="474"/>
                      </a:lnTo>
                      <a:lnTo>
                        <a:pt x="138" y="477"/>
                      </a:lnTo>
                      <a:lnTo>
                        <a:pt x="129" y="479"/>
                      </a:lnTo>
                      <a:lnTo>
                        <a:pt x="122" y="484"/>
                      </a:lnTo>
                      <a:lnTo>
                        <a:pt x="119" y="488"/>
                      </a:lnTo>
                      <a:lnTo>
                        <a:pt x="118" y="493"/>
                      </a:lnTo>
                      <a:lnTo>
                        <a:pt x="118" y="497"/>
                      </a:lnTo>
                      <a:lnTo>
                        <a:pt x="116" y="499"/>
                      </a:lnTo>
                      <a:lnTo>
                        <a:pt x="112" y="499"/>
                      </a:lnTo>
                      <a:lnTo>
                        <a:pt x="109" y="498"/>
                      </a:lnTo>
                      <a:lnTo>
                        <a:pt x="109" y="495"/>
                      </a:lnTo>
                      <a:lnTo>
                        <a:pt x="109" y="493"/>
                      </a:lnTo>
                      <a:lnTo>
                        <a:pt x="102" y="493"/>
                      </a:lnTo>
                      <a:lnTo>
                        <a:pt x="91" y="495"/>
                      </a:lnTo>
                      <a:lnTo>
                        <a:pt x="85" y="497"/>
                      </a:lnTo>
                      <a:lnTo>
                        <a:pt x="80" y="501"/>
                      </a:lnTo>
                      <a:lnTo>
                        <a:pt x="79" y="505"/>
                      </a:lnTo>
                      <a:lnTo>
                        <a:pt x="77" y="508"/>
                      </a:lnTo>
                      <a:lnTo>
                        <a:pt x="73" y="509"/>
                      </a:lnTo>
                      <a:lnTo>
                        <a:pt x="68" y="509"/>
                      </a:lnTo>
                      <a:lnTo>
                        <a:pt x="66" y="511"/>
                      </a:lnTo>
                      <a:lnTo>
                        <a:pt x="64" y="513"/>
                      </a:lnTo>
                      <a:lnTo>
                        <a:pt x="57" y="513"/>
                      </a:lnTo>
                      <a:lnTo>
                        <a:pt x="50" y="515"/>
                      </a:lnTo>
                      <a:lnTo>
                        <a:pt x="43" y="518"/>
                      </a:lnTo>
                      <a:lnTo>
                        <a:pt x="38" y="522"/>
                      </a:lnTo>
                      <a:lnTo>
                        <a:pt x="34" y="526"/>
                      </a:lnTo>
                      <a:lnTo>
                        <a:pt x="30" y="528"/>
                      </a:lnTo>
                      <a:lnTo>
                        <a:pt x="27" y="530"/>
                      </a:lnTo>
                      <a:lnTo>
                        <a:pt x="24" y="530"/>
                      </a:lnTo>
                      <a:lnTo>
                        <a:pt x="20" y="528"/>
                      </a:lnTo>
                      <a:lnTo>
                        <a:pt x="16" y="528"/>
                      </a:lnTo>
                      <a:lnTo>
                        <a:pt x="14" y="530"/>
                      </a:lnTo>
                      <a:lnTo>
                        <a:pt x="10" y="532"/>
                      </a:lnTo>
                      <a:lnTo>
                        <a:pt x="5" y="534"/>
                      </a:lnTo>
                      <a:lnTo>
                        <a:pt x="2" y="535"/>
                      </a:lnTo>
                      <a:lnTo>
                        <a:pt x="0" y="536"/>
                      </a:lnTo>
                      <a:lnTo>
                        <a:pt x="18" y="535"/>
                      </a:lnTo>
                      <a:lnTo>
                        <a:pt x="32" y="532"/>
                      </a:lnTo>
                      <a:lnTo>
                        <a:pt x="57" y="524"/>
                      </a:lnTo>
                      <a:lnTo>
                        <a:pt x="57" y="525"/>
                      </a:lnTo>
                      <a:lnTo>
                        <a:pt x="57" y="528"/>
                      </a:lnTo>
                      <a:lnTo>
                        <a:pt x="58" y="528"/>
                      </a:lnTo>
                      <a:lnTo>
                        <a:pt x="60" y="524"/>
                      </a:lnTo>
                      <a:lnTo>
                        <a:pt x="62" y="520"/>
                      </a:lnTo>
                      <a:lnTo>
                        <a:pt x="64" y="518"/>
                      </a:lnTo>
                      <a:lnTo>
                        <a:pt x="66" y="518"/>
                      </a:lnTo>
                      <a:lnTo>
                        <a:pt x="70" y="518"/>
                      </a:lnTo>
                      <a:lnTo>
                        <a:pt x="75" y="519"/>
                      </a:lnTo>
                      <a:lnTo>
                        <a:pt x="80" y="518"/>
                      </a:lnTo>
                      <a:lnTo>
                        <a:pt x="84" y="518"/>
                      </a:lnTo>
                      <a:lnTo>
                        <a:pt x="87" y="516"/>
                      </a:lnTo>
                      <a:lnTo>
                        <a:pt x="90" y="511"/>
                      </a:lnTo>
                      <a:lnTo>
                        <a:pt x="93" y="508"/>
                      </a:lnTo>
                      <a:lnTo>
                        <a:pt x="96" y="506"/>
                      </a:lnTo>
                      <a:lnTo>
                        <a:pt x="98" y="509"/>
                      </a:lnTo>
                      <a:lnTo>
                        <a:pt x="102" y="511"/>
                      </a:lnTo>
                      <a:lnTo>
                        <a:pt x="111" y="509"/>
                      </a:lnTo>
                      <a:lnTo>
                        <a:pt x="119" y="505"/>
                      </a:lnTo>
                      <a:lnTo>
                        <a:pt x="123" y="503"/>
                      </a:lnTo>
                      <a:lnTo>
                        <a:pt x="124" y="503"/>
                      </a:lnTo>
                      <a:lnTo>
                        <a:pt x="127" y="502"/>
                      </a:lnTo>
                      <a:lnTo>
                        <a:pt x="132" y="502"/>
                      </a:lnTo>
                      <a:lnTo>
                        <a:pt x="138" y="501"/>
                      </a:lnTo>
                      <a:lnTo>
                        <a:pt x="143" y="499"/>
                      </a:lnTo>
                      <a:lnTo>
                        <a:pt x="147" y="498"/>
                      </a:lnTo>
                      <a:lnTo>
                        <a:pt x="150" y="497"/>
                      </a:lnTo>
                      <a:lnTo>
                        <a:pt x="149" y="495"/>
                      </a:lnTo>
                      <a:lnTo>
                        <a:pt x="148" y="491"/>
                      </a:lnTo>
                      <a:lnTo>
                        <a:pt x="152" y="487"/>
                      </a:lnTo>
                      <a:lnTo>
                        <a:pt x="159" y="484"/>
                      </a:lnTo>
                      <a:lnTo>
                        <a:pt x="163" y="481"/>
                      </a:lnTo>
                      <a:lnTo>
                        <a:pt x="168" y="478"/>
                      </a:lnTo>
                      <a:lnTo>
                        <a:pt x="174" y="475"/>
                      </a:lnTo>
                      <a:lnTo>
                        <a:pt x="180" y="474"/>
                      </a:lnTo>
                      <a:lnTo>
                        <a:pt x="184" y="473"/>
                      </a:lnTo>
                      <a:lnTo>
                        <a:pt x="187" y="469"/>
                      </a:lnTo>
                      <a:lnTo>
                        <a:pt x="188" y="462"/>
                      </a:lnTo>
                      <a:lnTo>
                        <a:pt x="191" y="456"/>
                      </a:lnTo>
                      <a:lnTo>
                        <a:pt x="193" y="453"/>
                      </a:lnTo>
                      <a:lnTo>
                        <a:pt x="195" y="452"/>
                      </a:lnTo>
                      <a:lnTo>
                        <a:pt x="198" y="450"/>
                      </a:lnTo>
                      <a:lnTo>
                        <a:pt x="200" y="448"/>
                      </a:lnTo>
                      <a:lnTo>
                        <a:pt x="201" y="446"/>
                      </a:lnTo>
                      <a:lnTo>
                        <a:pt x="209" y="446"/>
                      </a:lnTo>
                      <a:lnTo>
                        <a:pt x="218" y="443"/>
                      </a:lnTo>
                      <a:lnTo>
                        <a:pt x="223" y="442"/>
                      </a:lnTo>
                      <a:lnTo>
                        <a:pt x="225" y="435"/>
                      </a:lnTo>
                      <a:lnTo>
                        <a:pt x="227" y="428"/>
                      </a:lnTo>
                      <a:lnTo>
                        <a:pt x="234" y="423"/>
                      </a:lnTo>
                      <a:lnTo>
                        <a:pt x="239" y="418"/>
                      </a:lnTo>
                      <a:lnTo>
                        <a:pt x="238" y="409"/>
                      </a:lnTo>
                      <a:lnTo>
                        <a:pt x="234" y="401"/>
                      </a:lnTo>
                      <a:lnTo>
                        <a:pt x="234" y="395"/>
                      </a:lnTo>
                      <a:lnTo>
                        <a:pt x="237" y="392"/>
                      </a:lnTo>
                      <a:lnTo>
                        <a:pt x="240" y="391"/>
                      </a:lnTo>
                      <a:lnTo>
                        <a:pt x="244" y="391"/>
                      </a:lnTo>
                      <a:lnTo>
                        <a:pt x="249" y="387"/>
                      </a:lnTo>
                      <a:lnTo>
                        <a:pt x="254" y="383"/>
                      </a:lnTo>
                      <a:lnTo>
                        <a:pt x="256" y="379"/>
                      </a:lnTo>
                      <a:lnTo>
                        <a:pt x="256" y="377"/>
                      </a:lnTo>
                      <a:lnTo>
                        <a:pt x="254" y="375"/>
                      </a:lnTo>
                      <a:lnTo>
                        <a:pt x="254" y="374"/>
                      </a:lnTo>
                      <a:lnTo>
                        <a:pt x="252" y="372"/>
                      </a:lnTo>
                      <a:lnTo>
                        <a:pt x="250" y="371"/>
                      </a:lnTo>
                      <a:lnTo>
                        <a:pt x="252" y="370"/>
                      </a:lnTo>
                      <a:lnTo>
                        <a:pt x="254" y="368"/>
                      </a:lnTo>
                      <a:lnTo>
                        <a:pt x="254" y="366"/>
                      </a:lnTo>
                      <a:lnTo>
                        <a:pt x="256" y="363"/>
                      </a:lnTo>
                      <a:lnTo>
                        <a:pt x="259" y="360"/>
                      </a:lnTo>
                      <a:lnTo>
                        <a:pt x="263" y="358"/>
                      </a:lnTo>
                      <a:lnTo>
                        <a:pt x="268" y="356"/>
                      </a:lnTo>
                      <a:lnTo>
                        <a:pt x="273" y="352"/>
                      </a:lnTo>
                      <a:lnTo>
                        <a:pt x="279" y="346"/>
                      </a:lnTo>
                      <a:lnTo>
                        <a:pt x="283" y="339"/>
                      </a:lnTo>
                      <a:lnTo>
                        <a:pt x="288" y="338"/>
                      </a:lnTo>
                      <a:lnTo>
                        <a:pt x="292" y="336"/>
                      </a:lnTo>
                      <a:lnTo>
                        <a:pt x="297" y="334"/>
                      </a:lnTo>
                      <a:lnTo>
                        <a:pt x="299" y="335"/>
                      </a:lnTo>
                      <a:lnTo>
                        <a:pt x="296" y="343"/>
                      </a:lnTo>
                      <a:lnTo>
                        <a:pt x="299" y="347"/>
                      </a:lnTo>
                      <a:lnTo>
                        <a:pt x="300" y="351"/>
                      </a:lnTo>
                      <a:lnTo>
                        <a:pt x="298" y="353"/>
                      </a:lnTo>
                      <a:lnTo>
                        <a:pt x="292" y="353"/>
                      </a:lnTo>
                      <a:lnTo>
                        <a:pt x="286" y="353"/>
                      </a:lnTo>
                      <a:lnTo>
                        <a:pt x="279" y="354"/>
                      </a:lnTo>
                      <a:lnTo>
                        <a:pt x="276" y="357"/>
                      </a:lnTo>
                      <a:lnTo>
                        <a:pt x="273" y="362"/>
                      </a:lnTo>
                      <a:lnTo>
                        <a:pt x="272" y="368"/>
                      </a:lnTo>
                      <a:lnTo>
                        <a:pt x="270" y="376"/>
                      </a:lnTo>
                      <a:lnTo>
                        <a:pt x="268" y="385"/>
                      </a:lnTo>
                      <a:lnTo>
                        <a:pt x="264" y="388"/>
                      </a:lnTo>
                      <a:lnTo>
                        <a:pt x="268" y="388"/>
                      </a:lnTo>
                      <a:lnTo>
                        <a:pt x="272" y="389"/>
                      </a:lnTo>
                      <a:lnTo>
                        <a:pt x="270" y="391"/>
                      </a:lnTo>
                      <a:lnTo>
                        <a:pt x="266" y="397"/>
                      </a:lnTo>
                      <a:lnTo>
                        <a:pt x="262" y="401"/>
                      </a:lnTo>
                      <a:lnTo>
                        <a:pt x="261" y="405"/>
                      </a:lnTo>
                      <a:lnTo>
                        <a:pt x="262" y="407"/>
                      </a:lnTo>
                      <a:lnTo>
                        <a:pt x="266" y="407"/>
                      </a:lnTo>
                      <a:lnTo>
                        <a:pt x="270" y="406"/>
                      </a:lnTo>
                      <a:lnTo>
                        <a:pt x="275" y="405"/>
                      </a:lnTo>
                      <a:lnTo>
                        <a:pt x="279" y="403"/>
                      </a:lnTo>
                      <a:lnTo>
                        <a:pt x="287" y="397"/>
                      </a:lnTo>
                      <a:lnTo>
                        <a:pt x="295" y="389"/>
                      </a:lnTo>
                      <a:lnTo>
                        <a:pt x="301" y="383"/>
                      </a:lnTo>
                      <a:lnTo>
                        <a:pt x="304" y="383"/>
                      </a:lnTo>
                      <a:lnTo>
                        <a:pt x="309" y="383"/>
                      </a:lnTo>
                      <a:lnTo>
                        <a:pt x="313" y="383"/>
                      </a:lnTo>
                      <a:lnTo>
                        <a:pt x="314" y="381"/>
                      </a:lnTo>
                      <a:lnTo>
                        <a:pt x="313" y="379"/>
                      </a:lnTo>
                      <a:lnTo>
                        <a:pt x="313" y="375"/>
                      </a:lnTo>
                      <a:lnTo>
                        <a:pt x="317" y="370"/>
                      </a:lnTo>
                      <a:lnTo>
                        <a:pt x="318" y="365"/>
                      </a:lnTo>
                      <a:lnTo>
                        <a:pt x="315" y="362"/>
                      </a:lnTo>
                      <a:lnTo>
                        <a:pt x="315" y="356"/>
                      </a:lnTo>
                      <a:lnTo>
                        <a:pt x="317" y="350"/>
                      </a:lnTo>
                      <a:lnTo>
                        <a:pt x="319" y="346"/>
                      </a:lnTo>
                      <a:lnTo>
                        <a:pt x="323" y="346"/>
                      </a:lnTo>
                      <a:lnTo>
                        <a:pt x="328" y="348"/>
                      </a:lnTo>
                      <a:lnTo>
                        <a:pt x="334" y="350"/>
                      </a:lnTo>
                      <a:lnTo>
                        <a:pt x="339" y="348"/>
                      </a:lnTo>
                      <a:lnTo>
                        <a:pt x="342" y="344"/>
                      </a:lnTo>
                      <a:lnTo>
                        <a:pt x="345" y="341"/>
                      </a:lnTo>
                      <a:lnTo>
                        <a:pt x="347" y="341"/>
                      </a:lnTo>
                      <a:lnTo>
                        <a:pt x="348" y="342"/>
                      </a:lnTo>
                      <a:lnTo>
                        <a:pt x="347" y="344"/>
                      </a:lnTo>
                      <a:lnTo>
                        <a:pt x="344" y="347"/>
                      </a:lnTo>
                      <a:lnTo>
                        <a:pt x="342" y="350"/>
                      </a:lnTo>
                      <a:lnTo>
                        <a:pt x="342" y="353"/>
                      </a:lnTo>
                      <a:lnTo>
                        <a:pt x="344" y="356"/>
                      </a:lnTo>
                      <a:lnTo>
                        <a:pt x="347" y="359"/>
                      </a:lnTo>
                      <a:lnTo>
                        <a:pt x="354" y="362"/>
                      </a:lnTo>
                      <a:lnTo>
                        <a:pt x="362" y="363"/>
                      </a:lnTo>
                      <a:lnTo>
                        <a:pt x="365" y="365"/>
                      </a:lnTo>
                      <a:lnTo>
                        <a:pt x="365" y="369"/>
                      </a:lnTo>
                      <a:lnTo>
                        <a:pt x="369" y="371"/>
                      </a:lnTo>
                      <a:lnTo>
                        <a:pt x="372" y="373"/>
                      </a:lnTo>
                      <a:lnTo>
                        <a:pt x="374" y="377"/>
                      </a:lnTo>
                      <a:lnTo>
                        <a:pt x="375" y="381"/>
                      </a:lnTo>
                      <a:lnTo>
                        <a:pt x="377" y="383"/>
                      </a:lnTo>
                      <a:lnTo>
                        <a:pt x="380" y="383"/>
                      </a:lnTo>
                      <a:lnTo>
                        <a:pt x="383" y="383"/>
                      </a:lnTo>
                      <a:lnTo>
                        <a:pt x="385" y="381"/>
                      </a:lnTo>
                      <a:lnTo>
                        <a:pt x="390" y="383"/>
                      </a:lnTo>
                      <a:lnTo>
                        <a:pt x="394" y="383"/>
                      </a:lnTo>
                      <a:lnTo>
                        <a:pt x="397" y="381"/>
                      </a:lnTo>
                      <a:lnTo>
                        <a:pt x="400" y="379"/>
                      </a:lnTo>
                      <a:lnTo>
                        <a:pt x="403" y="376"/>
                      </a:lnTo>
                      <a:lnTo>
                        <a:pt x="405" y="375"/>
                      </a:lnTo>
                      <a:lnTo>
                        <a:pt x="406" y="377"/>
                      </a:lnTo>
                      <a:lnTo>
                        <a:pt x="409" y="379"/>
                      </a:lnTo>
                      <a:lnTo>
                        <a:pt x="413" y="379"/>
                      </a:lnTo>
                      <a:lnTo>
                        <a:pt x="417" y="381"/>
                      </a:lnTo>
                      <a:lnTo>
                        <a:pt x="419" y="385"/>
                      </a:lnTo>
                      <a:lnTo>
                        <a:pt x="421" y="388"/>
                      </a:lnTo>
                      <a:lnTo>
                        <a:pt x="426" y="389"/>
                      </a:lnTo>
                      <a:lnTo>
                        <a:pt x="433" y="388"/>
                      </a:lnTo>
                      <a:lnTo>
                        <a:pt x="438" y="385"/>
                      </a:lnTo>
                      <a:lnTo>
                        <a:pt x="444" y="381"/>
                      </a:lnTo>
                      <a:lnTo>
                        <a:pt x="449" y="381"/>
                      </a:lnTo>
                      <a:lnTo>
                        <a:pt x="452" y="383"/>
                      </a:lnTo>
                      <a:lnTo>
                        <a:pt x="451" y="389"/>
                      </a:lnTo>
                      <a:lnTo>
                        <a:pt x="451" y="395"/>
                      </a:lnTo>
                      <a:lnTo>
                        <a:pt x="454" y="399"/>
                      </a:lnTo>
                      <a:lnTo>
                        <a:pt x="458" y="402"/>
                      </a:lnTo>
                      <a:lnTo>
                        <a:pt x="463" y="404"/>
                      </a:lnTo>
                      <a:lnTo>
                        <a:pt x="465" y="407"/>
                      </a:lnTo>
                      <a:lnTo>
                        <a:pt x="467" y="411"/>
                      </a:lnTo>
                      <a:lnTo>
                        <a:pt x="467" y="416"/>
                      </a:lnTo>
                      <a:lnTo>
                        <a:pt x="469" y="419"/>
                      </a:lnTo>
                      <a:lnTo>
                        <a:pt x="475" y="421"/>
                      </a:lnTo>
                      <a:lnTo>
                        <a:pt x="483" y="424"/>
                      </a:lnTo>
                      <a:lnTo>
                        <a:pt x="492" y="430"/>
                      </a:lnTo>
                      <a:lnTo>
                        <a:pt x="497" y="434"/>
                      </a:lnTo>
                      <a:lnTo>
                        <a:pt x="499" y="436"/>
                      </a:lnTo>
                      <a:lnTo>
                        <a:pt x="501" y="436"/>
                      </a:lnTo>
                      <a:lnTo>
                        <a:pt x="503" y="434"/>
                      </a:lnTo>
                      <a:lnTo>
                        <a:pt x="506" y="432"/>
                      </a:lnTo>
                      <a:lnTo>
                        <a:pt x="511" y="430"/>
                      </a:lnTo>
                      <a:lnTo>
                        <a:pt x="518" y="428"/>
                      </a:lnTo>
                      <a:lnTo>
                        <a:pt x="524" y="428"/>
                      </a:lnTo>
                      <a:lnTo>
                        <a:pt x="526" y="430"/>
                      </a:lnTo>
                      <a:lnTo>
                        <a:pt x="528" y="434"/>
                      </a:lnTo>
                      <a:lnTo>
                        <a:pt x="533" y="437"/>
                      </a:lnTo>
                      <a:lnTo>
                        <a:pt x="538" y="440"/>
                      </a:lnTo>
                      <a:lnTo>
                        <a:pt x="541" y="446"/>
                      </a:lnTo>
                      <a:lnTo>
                        <a:pt x="544" y="452"/>
                      </a:lnTo>
                      <a:lnTo>
                        <a:pt x="549" y="456"/>
                      </a:lnTo>
                      <a:lnTo>
                        <a:pt x="553" y="459"/>
                      </a:lnTo>
                      <a:lnTo>
                        <a:pt x="555" y="460"/>
                      </a:lnTo>
                      <a:lnTo>
                        <a:pt x="558" y="460"/>
                      </a:lnTo>
                      <a:lnTo>
                        <a:pt x="563" y="462"/>
                      </a:lnTo>
                      <a:lnTo>
                        <a:pt x="567" y="465"/>
                      </a:lnTo>
                      <a:lnTo>
                        <a:pt x="570" y="469"/>
                      </a:lnTo>
                      <a:lnTo>
                        <a:pt x="572" y="472"/>
                      </a:lnTo>
                      <a:lnTo>
                        <a:pt x="575" y="474"/>
                      </a:lnTo>
                      <a:lnTo>
                        <a:pt x="579" y="477"/>
                      </a:lnTo>
                      <a:lnTo>
                        <a:pt x="582" y="481"/>
                      </a:lnTo>
                      <a:lnTo>
                        <a:pt x="585" y="486"/>
                      </a:lnTo>
                      <a:lnTo>
                        <a:pt x="587" y="484"/>
                      </a:lnTo>
                      <a:lnTo>
                        <a:pt x="588" y="479"/>
                      </a:lnTo>
                      <a:lnTo>
                        <a:pt x="591" y="479"/>
                      </a:lnTo>
                      <a:lnTo>
                        <a:pt x="596" y="485"/>
                      </a:lnTo>
                      <a:lnTo>
                        <a:pt x="601" y="493"/>
                      </a:lnTo>
                      <a:lnTo>
                        <a:pt x="604" y="503"/>
                      </a:lnTo>
                      <a:lnTo>
                        <a:pt x="605" y="509"/>
                      </a:lnTo>
                      <a:lnTo>
                        <a:pt x="607" y="513"/>
                      </a:lnTo>
                      <a:lnTo>
                        <a:pt x="612" y="517"/>
                      </a:lnTo>
                      <a:lnTo>
                        <a:pt x="617" y="518"/>
                      </a:lnTo>
                      <a:lnTo>
                        <a:pt x="621" y="516"/>
                      </a:lnTo>
                      <a:lnTo>
                        <a:pt x="621" y="507"/>
                      </a:lnTo>
                      <a:lnTo>
                        <a:pt x="619" y="495"/>
                      </a:lnTo>
                      <a:lnTo>
                        <a:pt x="616" y="483"/>
                      </a:lnTo>
                      <a:lnTo>
                        <a:pt x="609" y="478"/>
                      </a:lnTo>
                      <a:lnTo>
                        <a:pt x="600" y="477"/>
                      </a:lnTo>
                      <a:lnTo>
                        <a:pt x="594" y="473"/>
                      </a:lnTo>
                      <a:lnTo>
                        <a:pt x="588" y="471"/>
                      </a:lnTo>
                      <a:lnTo>
                        <a:pt x="583" y="469"/>
                      </a:lnTo>
                      <a:lnTo>
                        <a:pt x="581" y="467"/>
                      </a:lnTo>
                      <a:lnTo>
                        <a:pt x="579" y="463"/>
                      </a:lnTo>
                      <a:lnTo>
                        <a:pt x="577" y="459"/>
                      </a:lnTo>
                      <a:lnTo>
                        <a:pt x="575" y="455"/>
                      </a:lnTo>
                      <a:lnTo>
                        <a:pt x="571" y="451"/>
                      </a:lnTo>
                      <a:lnTo>
                        <a:pt x="566" y="444"/>
                      </a:lnTo>
                      <a:lnTo>
                        <a:pt x="561" y="439"/>
                      </a:lnTo>
                      <a:lnTo>
                        <a:pt x="560" y="434"/>
                      </a:lnTo>
                      <a:lnTo>
                        <a:pt x="557" y="430"/>
                      </a:lnTo>
                      <a:lnTo>
                        <a:pt x="551" y="423"/>
                      </a:lnTo>
                      <a:lnTo>
                        <a:pt x="547" y="416"/>
                      </a:lnTo>
                      <a:lnTo>
                        <a:pt x="543" y="412"/>
                      </a:lnTo>
                      <a:lnTo>
                        <a:pt x="535" y="404"/>
                      </a:lnTo>
                      <a:lnTo>
                        <a:pt x="526" y="395"/>
                      </a:lnTo>
                      <a:lnTo>
                        <a:pt x="521" y="387"/>
                      </a:lnTo>
                      <a:lnTo>
                        <a:pt x="517" y="381"/>
                      </a:lnTo>
                      <a:lnTo>
                        <a:pt x="513" y="376"/>
                      </a:lnTo>
                      <a:lnTo>
                        <a:pt x="509" y="374"/>
                      </a:lnTo>
                      <a:lnTo>
                        <a:pt x="505" y="375"/>
                      </a:lnTo>
                      <a:lnTo>
                        <a:pt x="501" y="379"/>
                      </a:lnTo>
                      <a:lnTo>
                        <a:pt x="492" y="389"/>
                      </a:lnTo>
                      <a:lnTo>
                        <a:pt x="485" y="397"/>
                      </a:lnTo>
                      <a:lnTo>
                        <a:pt x="479" y="397"/>
                      </a:lnTo>
                      <a:lnTo>
                        <a:pt x="474" y="391"/>
                      </a:lnTo>
                      <a:lnTo>
                        <a:pt x="469" y="385"/>
                      </a:lnTo>
                      <a:lnTo>
                        <a:pt x="463" y="383"/>
                      </a:lnTo>
                      <a:lnTo>
                        <a:pt x="456" y="379"/>
                      </a:lnTo>
                      <a:lnTo>
                        <a:pt x="452" y="371"/>
                      </a:lnTo>
                      <a:lnTo>
                        <a:pt x="450" y="366"/>
                      </a:lnTo>
                      <a:lnTo>
                        <a:pt x="445" y="363"/>
                      </a:lnTo>
                      <a:lnTo>
                        <a:pt x="440" y="363"/>
                      </a:lnTo>
                      <a:lnTo>
                        <a:pt x="433" y="365"/>
                      </a:lnTo>
                      <a:lnTo>
                        <a:pt x="428" y="365"/>
                      </a:lnTo>
                      <a:lnTo>
                        <a:pt x="422" y="363"/>
                      </a:lnTo>
                      <a:lnTo>
                        <a:pt x="421" y="357"/>
                      </a:lnTo>
                      <a:lnTo>
                        <a:pt x="421" y="34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" name="Freeform 11"/>
                <p:cNvSpPr>
                  <a:spLocks/>
                </p:cNvSpPr>
                <p:nvPr/>
              </p:nvSpPr>
              <p:spPr bwMode="auto">
                <a:xfrm>
                  <a:off x="1421" y="3058"/>
                  <a:ext cx="621" cy="536"/>
                </a:xfrm>
                <a:custGeom>
                  <a:avLst/>
                  <a:gdLst>
                    <a:gd name="T0" fmla="*/ 364 w 621"/>
                    <a:gd name="T1" fmla="*/ 51 h 536"/>
                    <a:gd name="T2" fmla="*/ 323 w 621"/>
                    <a:gd name="T3" fmla="*/ 40 h 536"/>
                    <a:gd name="T4" fmla="*/ 290 w 621"/>
                    <a:gd name="T5" fmla="*/ 37 h 536"/>
                    <a:gd name="T6" fmla="*/ 273 w 621"/>
                    <a:gd name="T7" fmla="*/ 25 h 536"/>
                    <a:gd name="T8" fmla="*/ 262 w 621"/>
                    <a:gd name="T9" fmla="*/ 22 h 536"/>
                    <a:gd name="T10" fmla="*/ 250 w 621"/>
                    <a:gd name="T11" fmla="*/ 16 h 536"/>
                    <a:gd name="T12" fmla="*/ 220 w 621"/>
                    <a:gd name="T13" fmla="*/ 11 h 536"/>
                    <a:gd name="T14" fmla="*/ 196 w 621"/>
                    <a:gd name="T15" fmla="*/ 22 h 536"/>
                    <a:gd name="T16" fmla="*/ 144 w 621"/>
                    <a:gd name="T17" fmla="*/ 61 h 536"/>
                    <a:gd name="T18" fmla="*/ 138 w 621"/>
                    <a:gd name="T19" fmla="*/ 91 h 536"/>
                    <a:gd name="T20" fmla="*/ 164 w 621"/>
                    <a:gd name="T21" fmla="*/ 137 h 536"/>
                    <a:gd name="T22" fmla="*/ 166 w 621"/>
                    <a:gd name="T23" fmla="*/ 153 h 536"/>
                    <a:gd name="T24" fmla="*/ 134 w 621"/>
                    <a:gd name="T25" fmla="*/ 153 h 536"/>
                    <a:gd name="T26" fmla="*/ 118 w 621"/>
                    <a:gd name="T27" fmla="*/ 144 h 536"/>
                    <a:gd name="T28" fmla="*/ 80 w 621"/>
                    <a:gd name="T29" fmla="*/ 151 h 536"/>
                    <a:gd name="T30" fmla="*/ 99 w 621"/>
                    <a:gd name="T31" fmla="*/ 194 h 536"/>
                    <a:gd name="T32" fmla="*/ 134 w 621"/>
                    <a:gd name="T33" fmla="*/ 208 h 536"/>
                    <a:gd name="T34" fmla="*/ 155 w 621"/>
                    <a:gd name="T35" fmla="*/ 238 h 536"/>
                    <a:gd name="T36" fmla="*/ 93 w 621"/>
                    <a:gd name="T37" fmla="*/ 263 h 536"/>
                    <a:gd name="T38" fmla="*/ 73 w 621"/>
                    <a:gd name="T39" fmla="*/ 303 h 536"/>
                    <a:gd name="T40" fmla="*/ 85 w 621"/>
                    <a:gd name="T41" fmla="*/ 340 h 536"/>
                    <a:gd name="T42" fmla="*/ 114 w 621"/>
                    <a:gd name="T43" fmla="*/ 359 h 536"/>
                    <a:gd name="T44" fmla="*/ 107 w 621"/>
                    <a:gd name="T45" fmla="*/ 402 h 536"/>
                    <a:gd name="T46" fmla="*/ 131 w 621"/>
                    <a:gd name="T47" fmla="*/ 406 h 536"/>
                    <a:gd name="T48" fmla="*/ 156 w 621"/>
                    <a:gd name="T49" fmla="*/ 407 h 536"/>
                    <a:gd name="T50" fmla="*/ 162 w 621"/>
                    <a:gd name="T51" fmla="*/ 411 h 536"/>
                    <a:gd name="T52" fmla="*/ 171 w 621"/>
                    <a:gd name="T53" fmla="*/ 422 h 536"/>
                    <a:gd name="T54" fmla="*/ 164 w 621"/>
                    <a:gd name="T55" fmla="*/ 450 h 536"/>
                    <a:gd name="T56" fmla="*/ 119 w 621"/>
                    <a:gd name="T57" fmla="*/ 488 h 536"/>
                    <a:gd name="T58" fmla="*/ 85 w 621"/>
                    <a:gd name="T59" fmla="*/ 497 h 536"/>
                    <a:gd name="T60" fmla="*/ 43 w 621"/>
                    <a:gd name="T61" fmla="*/ 518 h 536"/>
                    <a:gd name="T62" fmla="*/ 5 w 621"/>
                    <a:gd name="T63" fmla="*/ 534 h 536"/>
                    <a:gd name="T64" fmla="*/ 62 w 621"/>
                    <a:gd name="T65" fmla="*/ 520 h 536"/>
                    <a:gd name="T66" fmla="*/ 96 w 621"/>
                    <a:gd name="T67" fmla="*/ 506 h 536"/>
                    <a:gd name="T68" fmla="*/ 143 w 621"/>
                    <a:gd name="T69" fmla="*/ 499 h 536"/>
                    <a:gd name="T70" fmla="*/ 180 w 621"/>
                    <a:gd name="T71" fmla="*/ 474 h 536"/>
                    <a:gd name="T72" fmla="*/ 209 w 621"/>
                    <a:gd name="T73" fmla="*/ 446 h 536"/>
                    <a:gd name="T74" fmla="*/ 237 w 621"/>
                    <a:gd name="T75" fmla="*/ 392 h 536"/>
                    <a:gd name="T76" fmla="*/ 250 w 621"/>
                    <a:gd name="T77" fmla="*/ 371 h 536"/>
                    <a:gd name="T78" fmla="*/ 283 w 621"/>
                    <a:gd name="T79" fmla="*/ 339 h 536"/>
                    <a:gd name="T80" fmla="*/ 286 w 621"/>
                    <a:gd name="T81" fmla="*/ 353 h 536"/>
                    <a:gd name="T82" fmla="*/ 270 w 621"/>
                    <a:gd name="T83" fmla="*/ 391 h 536"/>
                    <a:gd name="T84" fmla="*/ 295 w 621"/>
                    <a:gd name="T85" fmla="*/ 389 h 536"/>
                    <a:gd name="T86" fmla="*/ 315 w 621"/>
                    <a:gd name="T87" fmla="*/ 362 h 536"/>
                    <a:gd name="T88" fmla="*/ 347 w 621"/>
                    <a:gd name="T89" fmla="*/ 341 h 536"/>
                    <a:gd name="T90" fmla="*/ 365 w 621"/>
                    <a:gd name="T91" fmla="*/ 365 h 536"/>
                    <a:gd name="T92" fmla="*/ 390 w 621"/>
                    <a:gd name="T93" fmla="*/ 383 h 536"/>
                    <a:gd name="T94" fmla="*/ 419 w 621"/>
                    <a:gd name="T95" fmla="*/ 385 h 536"/>
                    <a:gd name="T96" fmla="*/ 454 w 621"/>
                    <a:gd name="T97" fmla="*/ 399 h 536"/>
                    <a:gd name="T98" fmla="*/ 497 w 621"/>
                    <a:gd name="T99" fmla="*/ 434 h 536"/>
                    <a:gd name="T100" fmla="*/ 533 w 621"/>
                    <a:gd name="T101" fmla="*/ 437 h 536"/>
                    <a:gd name="T102" fmla="*/ 570 w 621"/>
                    <a:gd name="T103" fmla="*/ 469 h 536"/>
                    <a:gd name="T104" fmla="*/ 601 w 621"/>
                    <a:gd name="T105" fmla="*/ 493 h 536"/>
                    <a:gd name="T106" fmla="*/ 609 w 621"/>
                    <a:gd name="T107" fmla="*/ 478 h 536"/>
                    <a:gd name="T108" fmla="*/ 566 w 621"/>
                    <a:gd name="T109" fmla="*/ 444 h 536"/>
                    <a:gd name="T110" fmla="*/ 517 w 621"/>
                    <a:gd name="T111" fmla="*/ 381 h 536"/>
                    <a:gd name="T112" fmla="*/ 463 w 621"/>
                    <a:gd name="T113" fmla="*/ 383 h 536"/>
                    <a:gd name="T114" fmla="*/ 421 w 621"/>
                    <a:gd name="T115" fmla="*/ 346 h 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621"/>
                    <a:gd name="T175" fmla="*/ 0 h 536"/>
                    <a:gd name="T176" fmla="*/ 621 w 621"/>
                    <a:gd name="T177" fmla="*/ 536 h 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621" h="536">
                      <a:moveTo>
                        <a:pt x="421" y="346"/>
                      </a:moveTo>
                      <a:lnTo>
                        <a:pt x="396" y="60"/>
                      </a:lnTo>
                      <a:lnTo>
                        <a:pt x="394" y="55"/>
                      </a:lnTo>
                      <a:lnTo>
                        <a:pt x="390" y="51"/>
                      </a:lnTo>
                      <a:lnTo>
                        <a:pt x="385" y="51"/>
                      </a:lnTo>
                      <a:lnTo>
                        <a:pt x="379" y="51"/>
                      </a:lnTo>
                      <a:lnTo>
                        <a:pt x="376" y="49"/>
                      </a:lnTo>
                      <a:lnTo>
                        <a:pt x="374" y="43"/>
                      </a:lnTo>
                      <a:lnTo>
                        <a:pt x="370" y="41"/>
                      </a:lnTo>
                      <a:lnTo>
                        <a:pt x="364" y="51"/>
                      </a:lnTo>
                      <a:lnTo>
                        <a:pt x="362" y="49"/>
                      </a:lnTo>
                      <a:lnTo>
                        <a:pt x="356" y="47"/>
                      </a:lnTo>
                      <a:lnTo>
                        <a:pt x="350" y="47"/>
                      </a:lnTo>
                      <a:lnTo>
                        <a:pt x="345" y="49"/>
                      </a:lnTo>
                      <a:lnTo>
                        <a:pt x="342" y="49"/>
                      </a:lnTo>
                      <a:lnTo>
                        <a:pt x="340" y="47"/>
                      </a:lnTo>
                      <a:lnTo>
                        <a:pt x="338" y="44"/>
                      </a:lnTo>
                      <a:lnTo>
                        <a:pt x="332" y="44"/>
                      </a:lnTo>
                      <a:lnTo>
                        <a:pt x="327" y="42"/>
                      </a:lnTo>
                      <a:lnTo>
                        <a:pt x="323" y="40"/>
                      </a:lnTo>
                      <a:lnTo>
                        <a:pt x="319" y="39"/>
                      </a:lnTo>
                      <a:lnTo>
                        <a:pt x="315" y="41"/>
                      </a:lnTo>
                      <a:lnTo>
                        <a:pt x="314" y="35"/>
                      </a:lnTo>
                      <a:lnTo>
                        <a:pt x="309" y="35"/>
                      </a:lnTo>
                      <a:lnTo>
                        <a:pt x="305" y="36"/>
                      </a:lnTo>
                      <a:lnTo>
                        <a:pt x="303" y="35"/>
                      </a:lnTo>
                      <a:lnTo>
                        <a:pt x="299" y="33"/>
                      </a:lnTo>
                      <a:lnTo>
                        <a:pt x="295" y="33"/>
                      </a:lnTo>
                      <a:lnTo>
                        <a:pt x="292" y="35"/>
                      </a:lnTo>
                      <a:lnTo>
                        <a:pt x="290" y="37"/>
                      </a:lnTo>
                      <a:lnTo>
                        <a:pt x="289" y="37"/>
                      </a:lnTo>
                      <a:lnTo>
                        <a:pt x="287" y="36"/>
                      </a:lnTo>
                      <a:lnTo>
                        <a:pt x="284" y="31"/>
                      </a:lnTo>
                      <a:lnTo>
                        <a:pt x="279" y="28"/>
                      </a:lnTo>
                      <a:lnTo>
                        <a:pt x="279" y="23"/>
                      </a:lnTo>
                      <a:lnTo>
                        <a:pt x="277" y="18"/>
                      </a:lnTo>
                      <a:lnTo>
                        <a:pt x="273" y="16"/>
                      </a:lnTo>
                      <a:lnTo>
                        <a:pt x="268" y="20"/>
                      </a:lnTo>
                      <a:lnTo>
                        <a:pt x="268" y="23"/>
                      </a:lnTo>
                      <a:lnTo>
                        <a:pt x="273" y="25"/>
                      </a:lnTo>
                      <a:lnTo>
                        <a:pt x="277" y="28"/>
                      </a:lnTo>
                      <a:lnTo>
                        <a:pt x="274" y="31"/>
                      </a:lnTo>
                      <a:lnTo>
                        <a:pt x="272" y="33"/>
                      </a:lnTo>
                      <a:lnTo>
                        <a:pt x="270" y="35"/>
                      </a:lnTo>
                      <a:lnTo>
                        <a:pt x="269" y="33"/>
                      </a:lnTo>
                      <a:lnTo>
                        <a:pt x="266" y="31"/>
                      </a:lnTo>
                      <a:lnTo>
                        <a:pt x="265" y="28"/>
                      </a:lnTo>
                      <a:lnTo>
                        <a:pt x="265" y="25"/>
                      </a:lnTo>
                      <a:lnTo>
                        <a:pt x="264" y="23"/>
                      </a:lnTo>
                      <a:lnTo>
                        <a:pt x="262" y="22"/>
                      </a:lnTo>
                      <a:lnTo>
                        <a:pt x="261" y="20"/>
                      </a:lnTo>
                      <a:lnTo>
                        <a:pt x="261" y="16"/>
                      </a:lnTo>
                      <a:lnTo>
                        <a:pt x="261" y="13"/>
                      </a:lnTo>
                      <a:lnTo>
                        <a:pt x="257" y="13"/>
                      </a:lnTo>
                      <a:lnTo>
                        <a:pt x="252" y="14"/>
                      </a:lnTo>
                      <a:lnTo>
                        <a:pt x="250" y="16"/>
                      </a:lnTo>
                      <a:lnTo>
                        <a:pt x="250" y="18"/>
                      </a:lnTo>
                      <a:lnTo>
                        <a:pt x="250" y="22"/>
                      </a:lnTo>
                      <a:lnTo>
                        <a:pt x="249" y="22"/>
                      </a:lnTo>
                      <a:lnTo>
                        <a:pt x="250" y="16"/>
                      </a:lnTo>
                      <a:lnTo>
                        <a:pt x="249" y="11"/>
                      </a:lnTo>
                      <a:lnTo>
                        <a:pt x="245" y="9"/>
                      </a:lnTo>
                      <a:lnTo>
                        <a:pt x="244" y="8"/>
                      </a:lnTo>
                      <a:lnTo>
                        <a:pt x="245" y="4"/>
                      </a:lnTo>
                      <a:lnTo>
                        <a:pt x="244" y="0"/>
                      </a:lnTo>
                      <a:lnTo>
                        <a:pt x="237" y="4"/>
                      </a:lnTo>
                      <a:lnTo>
                        <a:pt x="235" y="8"/>
                      </a:lnTo>
                      <a:lnTo>
                        <a:pt x="232" y="10"/>
                      </a:lnTo>
                      <a:lnTo>
                        <a:pt x="229" y="11"/>
                      </a:lnTo>
                      <a:lnTo>
                        <a:pt x="220" y="11"/>
                      </a:lnTo>
                      <a:lnTo>
                        <a:pt x="213" y="12"/>
                      </a:lnTo>
                      <a:lnTo>
                        <a:pt x="209" y="16"/>
                      </a:lnTo>
                      <a:lnTo>
                        <a:pt x="208" y="20"/>
                      </a:lnTo>
                      <a:lnTo>
                        <a:pt x="208" y="22"/>
                      </a:lnTo>
                      <a:lnTo>
                        <a:pt x="207" y="23"/>
                      </a:lnTo>
                      <a:lnTo>
                        <a:pt x="205" y="24"/>
                      </a:lnTo>
                      <a:lnTo>
                        <a:pt x="202" y="22"/>
                      </a:lnTo>
                      <a:lnTo>
                        <a:pt x="200" y="20"/>
                      </a:lnTo>
                      <a:lnTo>
                        <a:pt x="196" y="22"/>
                      </a:lnTo>
                      <a:lnTo>
                        <a:pt x="191" y="23"/>
                      </a:lnTo>
                      <a:lnTo>
                        <a:pt x="187" y="25"/>
                      </a:lnTo>
                      <a:lnTo>
                        <a:pt x="181" y="28"/>
                      </a:lnTo>
                      <a:lnTo>
                        <a:pt x="177" y="32"/>
                      </a:lnTo>
                      <a:lnTo>
                        <a:pt x="173" y="37"/>
                      </a:lnTo>
                      <a:lnTo>
                        <a:pt x="171" y="42"/>
                      </a:lnTo>
                      <a:lnTo>
                        <a:pt x="166" y="51"/>
                      </a:lnTo>
                      <a:lnTo>
                        <a:pt x="157" y="58"/>
                      </a:lnTo>
                      <a:lnTo>
                        <a:pt x="150" y="61"/>
                      </a:lnTo>
                      <a:lnTo>
                        <a:pt x="144" y="61"/>
                      </a:lnTo>
                      <a:lnTo>
                        <a:pt x="141" y="59"/>
                      </a:lnTo>
                      <a:lnTo>
                        <a:pt x="137" y="57"/>
                      </a:lnTo>
                      <a:lnTo>
                        <a:pt x="132" y="58"/>
                      </a:lnTo>
                      <a:lnTo>
                        <a:pt x="129" y="63"/>
                      </a:lnTo>
                      <a:lnTo>
                        <a:pt x="126" y="65"/>
                      </a:lnTo>
                      <a:lnTo>
                        <a:pt x="122" y="67"/>
                      </a:lnTo>
                      <a:lnTo>
                        <a:pt x="121" y="67"/>
                      </a:lnTo>
                      <a:lnTo>
                        <a:pt x="126" y="74"/>
                      </a:lnTo>
                      <a:lnTo>
                        <a:pt x="132" y="83"/>
                      </a:lnTo>
                      <a:lnTo>
                        <a:pt x="138" y="91"/>
                      </a:lnTo>
                      <a:lnTo>
                        <a:pt x="143" y="100"/>
                      </a:lnTo>
                      <a:lnTo>
                        <a:pt x="144" y="111"/>
                      </a:lnTo>
                      <a:lnTo>
                        <a:pt x="144" y="118"/>
                      </a:lnTo>
                      <a:lnTo>
                        <a:pt x="146" y="124"/>
                      </a:lnTo>
                      <a:lnTo>
                        <a:pt x="149" y="127"/>
                      </a:lnTo>
                      <a:lnTo>
                        <a:pt x="154" y="128"/>
                      </a:lnTo>
                      <a:lnTo>
                        <a:pt x="159" y="128"/>
                      </a:lnTo>
                      <a:lnTo>
                        <a:pt x="165" y="129"/>
                      </a:lnTo>
                      <a:lnTo>
                        <a:pt x="168" y="132"/>
                      </a:lnTo>
                      <a:lnTo>
                        <a:pt x="164" y="137"/>
                      </a:lnTo>
                      <a:lnTo>
                        <a:pt x="161" y="142"/>
                      </a:lnTo>
                      <a:lnTo>
                        <a:pt x="161" y="146"/>
                      </a:lnTo>
                      <a:lnTo>
                        <a:pt x="165" y="147"/>
                      </a:lnTo>
                      <a:lnTo>
                        <a:pt x="172" y="146"/>
                      </a:lnTo>
                      <a:lnTo>
                        <a:pt x="180" y="145"/>
                      </a:lnTo>
                      <a:lnTo>
                        <a:pt x="184" y="147"/>
                      </a:lnTo>
                      <a:lnTo>
                        <a:pt x="182" y="151"/>
                      </a:lnTo>
                      <a:lnTo>
                        <a:pt x="173" y="153"/>
                      </a:lnTo>
                      <a:lnTo>
                        <a:pt x="169" y="153"/>
                      </a:lnTo>
                      <a:lnTo>
                        <a:pt x="166" y="153"/>
                      </a:lnTo>
                      <a:lnTo>
                        <a:pt x="164" y="156"/>
                      </a:lnTo>
                      <a:lnTo>
                        <a:pt x="165" y="156"/>
                      </a:lnTo>
                      <a:lnTo>
                        <a:pt x="161" y="156"/>
                      </a:lnTo>
                      <a:lnTo>
                        <a:pt x="157" y="157"/>
                      </a:lnTo>
                      <a:lnTo>
                        <a:pt x="157" y="160"/>
                      </a:lnTo>
                      <a:lnTo>
                        <a:pt x="151" y="159"/>
                      </a:lnTo>
                      <a:lnTo>
                        <a:pt x="145" y="157"/>
                      </a:lnTo>
                      <a:lnTo>
                        <a:pt x="139" y="155"/>
                      </a:lnTo>
                      <a:lnTo>
                        <a:pt x="135" y="153"/>
                      </a:lnTo>
                      <a:lnTo>
                        <a:pt x="134" y="153"/>
                      </a:lnTo>
                      <a:lnTo>
                        <a:pt x="132" y="151"/>
                      </a:lnTo>
                      <a:lnTo>
                        <a:pt x="132" y="149"/>
                      </a:lnTo>
                      <a:lnTo>
                        <a:pt x="134" y="146"/>
                      </a:lnTo>
                      <a:lnTo>
                        <a:pt x="135" y="144"/>
                      </a:lnTo>
                      <a:lnTo>
                        <a:pt x="136" y="140"/>
                      </a:lnTo>
                      <a:lnTo>
                        <a:pt x="134" y="138"/>
                      </a:lnTo>
                      <a:lnTo>
                        <a:pt x="126" y="140"/>
                      </a:lnTo>
                      <a:lnTo>
                        <a:pt x="123" y="141"/>
                      </a:lnTo>
                      <a:lnTo>
                        <a:pt x="121" y="143"/>
                      </a:lnTo>
                      <a:lnTo>
                        <a:pt x="118" y="144"/>
                      </a:lnTo>
                      <a:lnTo>
                        <a:pt x="115" y="144"/>
                      </a:lnTo>
                      <a:lnTo>
                        <a:pt x="111" y="144"/>
                      </a:lnTo>
                      <a:lnTo>
                        <a:pt x="106" y="144"/>
                      </a:lnTo>
                      <a:lnTo>
                        <a:pt x="102" y="146"/>
                      </a:lnTo>
                      <a:lnTo>
                        <a:pt x="98" y="147"/>
                      </a:lnTo>
                      <a:lnTo>
                        <a:pt x="93" y="149"/>
                      </a:lnTo>
                      <a:lnTo>
                        <a:pt x="90" y="151"/>
                      </a:lnTo>
                      <a:lnTo>
                        <a:pt x="86" y="151"/>
                      </a:lnTo>
                      <a:lnTo>
                        <a:pt x="84" y="151"/>
                      </a:lnTo>
                      <a:lnTo>
                        <a:pt x="80" y="151"/>
                      </a:lnTo>
                      <a:lnTo>
                        <a:pt x="81" y="153"/>
                      </a:lnTo>
                      <a:lnTo>
                        <a:pt x="84" y="156"/>
                      </a:lnTo>
                      <a:lnTo>
                        <a:pt x="89" y="160"/>
                      </a:lnTo>
                      <a:lnTo>
                        <a:pt x="93" y="163"/>
                      </a:lnTo>
                      <a:lnTo>
                        <a:pt x="98" y="167"/>
                      </a:lnTo>
                      <a:lnTo>
                        <a:pt x="99" y="171"/>
                      </a:lnTo>
                      <a:lnTo>
                        <a:pt x="96" y="175"/>
                      </a:lnTo>
                      <a:lnTo>
                        <a:pt x="93" y="180"/>
                      </a:lnTo>
                      <a:lnTo>
                        <a:pt x="95" y="187"/>
                      </a:lnTo>
                      <a:lnTo>
                        <a:pt x="99" y="194"/>
                      </a:lnTo>
                      <a:lnTo>
                        <a:pt x="105" y="202"/>
                      </a:lnTo>
                      <a:lnTo>
                        <a:pt x="109" y="204"/>
                      </a:lnTo>
                      <a:lnTo>
                        <a:pt x="112" y="203"/>
                      </a:lnTo>
                      <a:lnTo>
                        <a:pt x="116" y="203"/>
                      </a:lnTo>
                      <a:lnTo>
                        <a:pt x="118" y="203"/>
                      </a:lnTo>
                      <a:lnTo>
                        <a:pt x="122" y="204"/>
                      </a:lnTo>
                      <a:lnTo>
                        <a:pt x="129" y="203"/>
                      </a:lnTo>
                      <a:lnTo>
                        <a:pt x="134" y="203"/>
                      </a:lnTo>
                      <a:lnTo>
                        <a:pt x="135" y="204"/>
                      </a:lnTo>
                      <a:lnTo>
                        <a:pt x="134" y="208"/>
                      </a:lnTo>
                      <a:lnTo>
                        <a:pt x="136" y="209"/>
                      </a:lnTo>
                      <a:lnTo>
                        <a:pt x="138" y="209"/>
                      </a:lnTo>
                      <a:lnTo>
                        <a:pt x="141" y="209"/>
                      </a:lnTo>
                      <a:lnTo>
                        <a:pt x="146" y="206"/>
                      </a:lnTo>
                      <a:lnTo>
                        <a:pt x="154" y="202"/>
                      </a:lnTo>
                      <a:lnTo>
                        <a:pt x="159" y="203"/>
                      </a:lnTo>
                      <a:lnTo>
                        <a:pt x="156" y="212"/>
                      </a:lnTo>
                      <a:lnTo>
                        <a:pt x="152" y="218"/>
                      </a:lnTo>
                      <a:lnTo>
                        <a:pt x="156" y="227"/>
                      </a:lnTo>
                      <a:lnTo>
                        <a:pt x="155" y="238"/>
                      </a:lnTo>
                      <a:lnTo>
                        <a:pt x="144" y="244"/>
                      </a:lnTo>
                      <a:lnTo>
                        <a:pt x="136" y="243"/>
                      </a:lnTo>
                      <a:lnTo>
                        <a:pt x="131" y="246"/>
                      </a:lnTo>
                      <a:lnTo>
                        <a:pt x="126" y="251"/>
                      </a:lnTo>
                      <a:lnTo>
                        <a:pt x="122" y="250"/>
                      </a:lnTo>
                      <a:lnTo>
                        <a:pt x="116" y="246"/>
                      </a:lnTo>
                      <a:lnTo>
                        <a:pt x="109" y="245"/>
                      </a:lnTo>
                      <a:lnTo>
                        <a:pt x="100" y="249"/>
                      </a:lnTo>
                      <a:lnTo>
                        <a:pt x="96" y="259"/>
                      </a:lnTo>
                      <a:lnTo>
                        <a:pt x="93" y="263"/>
                      </a:lnTo>
                      <a:lnTo>
                        <a:pt x="88" y="267"/>
                      </a:lnTo>
                      <a:lnTo>
                        <a:pt x="83" y="271"/>
                      </a:lnTo>
                      <a:lnTo>
                        <a:pt x="82" y="275"/>
                      </a:lnTo>
                      <a:lnTo>
                        <a:pt x="81" y="277"/>
                      </a:lnTo>
                      <a:lnTo>
                        <a:pt x="78" y="279"/>
                      </a:lnTo>
                      <a:lnTo>
                        <a:pt x="75" y="281"/>
                      </a:lnTo>
                      <a:lnTo>
                        <a:pt x="71" y="285"/>
                      </a:lnTo>
                      <a:lnTo>
                        <a:pt x="70" y="290"/>
                      </a:lnTo>
                      <a:lnTo>
                        <a:pt x="71" y="296"/>
                      </a:lnTo>
                      <a:lnTo>
                        <a:pt x="73" y="303"/>
                      </a:lnTo>
                      <a:lnTo>
                        <a:pt x="74" y="305"/>
                      </a:lnTo>
                      <a:lnTo>
                        <a:pt x="78" y="308"/>
                      </a:lnTo>
                      <a:lnTo>
                        <a:pt x="79" y="320"/>
                      </a:lnTo>
                      <a:lnTo>
                        <a:pt x="76" y="320"/>
                      </a:lnTo>
                      <a:lnTo>
                        <a:pt x="73" y="319"/>
                      </a:lnTo>
                      <a:lnTo>
                        <a:pt x="73" y="320"/>
                      </a:lnTo>
                      <a:lnTo>
                        <a:pt x="74" y="323"/>
                      </a:lnTo>
                      <a:lnTo>
                        <a:pt x="77" y="328"/>
                      </a:lnTo>
                      <a:lnTo>
                        <a:pt x="82" y="335"/>
                      </a:lnTo>
                      <a:lnTo>
                        <a:pt x="85" y="340"/>
                      </a:lnTo>
                      <a:lnTo>
                        <a:pt x="85" y="346"/>
                      </a:lnTo>
                      <a:lnTo>
                        <a:pt x="86" y="351"/>
                      </a:lnTo>
                      <a:lnTo>
                        <a:pt x="91" y="357"/>
                      </a:lnTo>
                      <a:lnTo>
                        <a:pt x="99" y="359"/>
                      </a:lnTo>
                      <a:lnTo>
                        <a:pt x="106" y="356"/>
                      </a:lnTo>
                      <a:lnTo>
                        <a:pt x="111" y="350"/>
                      </a:lnTo>
                      <a:lnTo>
                        <a:pt x="115" y="346"/>
                      </a:lnTo>
                      <a:lnTo>
                        <a:pt x="116" y="346"/>
                      </a:lnTo>
                      <a:lnTo>
                        <a:pt x="115" y="351"/>
                      </a:lnTo>
                      <a:lnTo>
                        <a:pt x="114" y="359"/>
                      </a:lnTo>
                      <a:lnTo>
                        <a:pt x="114" y="368"/>
                      </a:lnTo>
                      <a:lnTo>
                        <a:pt x="115" y="374"/>
                      </a:lnTo>
                      <a:lnTo>
                        <a:pt x="116" y="376"/>
                      </a:lnTo>
                      <a:lnTo>
                        <a:pt x="113" y="379"/>
                      </a:lnTo>
                      <a:lnTo>
                        <a:pt x="112" y="381"/>
                      </a:lnTo>
                      <a:lnTo>
                        <a:pt x="112" y="383"/>
                      </a:lnTo>
                      <a:lnTo>
                        <a:pt x="112" y="391"/>
                      </a:lnTo>
                      <a:lnTo>
                        <a:pt x="111" y="397"/>
                      </a:lnTo>
                      <a:lnTo>
                        <a:pt x="110" y="401"/>
                      </a:lnTo>
                      <a:lnTo>
                        <a:pt x="107" y="402"/>
                      </a:lnTo>
                      <a:lnTo>
                        <a:pt x="104" y="399"/>
                      </a:lnTo>
                      <a:lnTo>
                        <a:pt x="102" y="397"/>
                      </a:lnTo>
                      <a:lnTo>
                        <a:pt x="102" y="399"/>
                      </a:lnTo>
                      <a:lnTo>
                        <a:pt x="104" y="404"/>
                      </a:lnTo>
                      <a:lnTo>
                        <a:pt x="107" y="406"/>
                      </a:lnTo>
                      <a:lnTo>
                        <a:pt x="113" y="405"/>
                      </a:lnTo>
                      <a:lnTo>
                        <a:pt x="119" y="403"/>
                      </a:lnTo>
                      <a:lnTo>
                        <a:pt x="124" y="401"/>
                      </a:lnTo>
                      <a:lnTo>
                        <a:pt x="126" y="399"/>
                      </a:lnTo>
                      <a:lnTo>
                        <a:pt x="131" y="406"/>
                      </a:lnTo>
                      <a:lnTo>
                        <a:pt x="138" y="406"/>
                      </a:lnTo>
                      <a:lnTo>
                        <a:pt x="146" y="422"/>
                      </a:lnTo>
                      <a:lnTo>
                        <a:pt x="148" y="425"/>
                      </a:lnTo>
                      <a:lnTo>
                        <a:pt x="151" y="426"/>
                      </a:lnTo>
                      <a:lnTo>
                        <a:pt x="152" y="425"/>
                      </a:lnTo>
                      <a:lnTo>
                        <a:pt x="152" y="421"/>
                      </a:lnTo>
                      <a:lnTo>
                        <a:pt x="152" y="416"/>
                      </a:lnTo>
                      <a:lnTo>
                        <a:pt x="154" y="415"/>
                      </a:lnTo>
                      <a:lnTo>
                        <a:pt x="156" y="412"/>
                      </a:lnTo>
                      <a:lnTo>
                        <a:pt x="156" y="407"/>
                      </a:lnTo>
                      <a:lnTo>
                        <a:pt x="155" y="404"/>
                      </a:lnTo>
                      <a:lnTo>
                        <a:pt x="157" y="404"/>
                      </a:lnTo>
                      <a:lnTo>
                        <a:pt x="159" y="404"/>
                      </a:lnTo>
                      <a:lnTo>
                        <a:pt x="159" y="399"/>
                      </a:lnTo>
                      <a:lnTo>
                        <a:pt x="161" y="397"/>
                      </a:lnTo>
                      <a:lnTo>
                        <a:pt x="163" y="397"/>
                      </a:lnTo>
                      <a:lnTo>
                        <a:pt x="165" y="399"/>
                      </a:lnTo>
                      <a:lnTo>
                        <a:pt x="164" y="402"/>
                      </a:lnTo>
                      <a:lnTo>
                        <a:pt x="162" y="407"/>
                      </a:lnTo>
                      <a:lnTo>
                        <a:pt x="162" y="411"/>
                      </a:lnTo>
                      <a:lnTo>
                        <a:pt x="163" y="414"/>
                      </a:lnTo>
                      <a:lnTo>
                        <a:pt x="168" y="414"/>
                      </a:lnTo>
                      <a:lnTo>
                        <a:pt x="174" y="412"/>
                      </a:lnTo>
                      <a:lnTo>
                        <a:pt x="179" y="410"/>
                      </a:lnTo>
                      <a:lnTo>
                        <a:pt x="182" y="410"/>
                      </a:lnTo>
                      <a:lnTo>
                        <a:pt x="182" y="412"/>
                      </a:lnTo>
                      <a:lnTo>
                        <a:pt x="181" y="416"/>
                      </a:lnTo>
                      <a:lnTo>
                        <a:pt x="176" y="418"/>
                      </a:lnTo>
                      <a:lnTo>
                        <a:pt x="172" y="419"/>
                      </a:lnTo>
                      <a:lnTo>
                        <a:pt x="171" y="422"/>
                      </a:lnTo>
                      <a:lnTo>
                        <a:pt x="172" y="425"/>
                      </a:lnTo>
                      <a:lnTo>
                        <a:pt x="174" y="428"/>
                      </a:lnTo>
                      <a:lnTo>
                        <a:pt x="174" y="430"/>
                      </a:lnTo>
                      <a:lnTo>
                        <a:pt x="173" y="432"/>
                      </a:lnTo>
                      <a:lnTo>
                        <a:pt x="171" y="435"/>
                      </a:lnTo>
                      <a:lnTo>
                        <a:pt x="170" y="437"/>
                      </a:lnTo>
                      <a:lnTo>
                        <a:pt x="169" y="442"/>
                      </a:lnTo>
                      <a:lnTo>
                        <a:pt x="168" y="446"/>
                      </a:lnTo>
                      <a:lnTo>
                        <a:pt x="168" y="448"/>
                      </a:lnTo>
                      <a:lnTo>
                        <a:pt x="164" y="450"/>
                      </a:lnTo>
                      <a:lnTo>
                        <a:pt x="161" y="451"/>
                      </a:lnTo>
                      <a:lnTo>
                        <a:pt x="157" y="455"/>
                      </a:lnTo>
                      <a:lnTo>
                        <a:pt x="152" y="462"/>
                      </a:lnTo>
                      <a:lnTo>
                        <a:pt x="151" y="468"/>
                      </a:lnTo>
                      <a:lnTo>
                        <a:pt x="148" y="472"/>
                      </a:lnTo>
                      <a:lnTo>
                        <a:pt x="144" y="474"/>
                      </a:lnTo>
                      <a:lnTo>
                        <a:pt x="138" y="477"/>
                      </a:lnTo>
                      <a:lnTo>
                        <a:pt x="129" y="479"/>
                      </a:lnTo>
                      <a:lnTo>
                        <a:pt x="122" y="484"/>
                      </a:lnTo>
                      <a:lnTo>
                        <a:pt x="119" y="488"/>
                      </a:lnTo>
                      <a:lnTo>
                        <a:pt x="118" y="493"/>
                      </a:lnTo>
                      <a:lnTo>
                        <a:pt x="118" y="497"/>
                      </a:lnTo>
                      <a:lnTo>
                        <a:pt x="116" y="499"/>
                      </a:lnTo>
                      <a:lnTo>
                        <a:pt x="112" y="499"/>
                      </a:lnTo>
                      <a:lnTo>
                        <a:pt x="109" y="498"/>
                      </a:lnTo>
                      <a:lnTo>
                        <a:pt x="109" y="495"/>
                      </a:lnTo>
                      <a:lnTo>
                        <a:pt x="109" y="493"/>
                      </a:lnTo>
                      <a:lnTo>
                        <a:pt x="102" y="493"/>
                      </a:lnTo>
                      <a:lnTo>
                        <a:pt x="91" y="495"/>
                      </a:lnTo>
                      <a:lnTo>
                        <a:pt x="85" y="497"/>
                      </a:lnTo>
                      <a:lnTo>
                        <a:pt x="80" y="501"/>
                      </a:lnTo>
                      <a:lnTo>
                        <a:pt x="79" y="505"/>
                      </a:lnTo>
                      <a:lnTo>
                        <a:pt x="77" y="508"/>
                      </a:lnTo>
                      <a:lnTo>
                        <a:pt x="73" y="509"/>
                      </a:lnTo>
                      <a:lnTo>
                        <a:pt x="68" y="509"/>
                      </a:lnTo>
                      <a:lnTo>
                        <a:pt x="66" y="511"/>
                      </a:lnTo>
                      <a:lnTo>
                        <a:pt x="64" y="513"/>
                      </a:lnTo>
                      <a:lnTo>
                        <a:pt x="57" y="513"/>
                      </a:lnTo>
                      <a:lnTo>
                        <a:pt x="50" y="515"/>
                      </a:lnTo>
                      <a:lnTo>
                        <a:pt x="43" y="518"/>
                      </a:lnTo>
                      <a:lnTo>
                        <a:pt x="38" y="522"/>
                      </a:lnTo>
                      <a:lnTo>
                        <a:pt x="34" y="526"/>
                      </a:lnTo>
                      <a:lnTo>
                        <a:pt x="30" y="528"/>
                      </a:lnTo>
                      <a:lnTo>
                        <a:pt x="27" y="530"/>
                      </a:lnTo>
                      <a:lnTo>
                        <a:pt x="24" y="530"/>
                      </a:lnTo>
                      <a:lnTo>
                        <a:pt x="20" y="528"/>
                      </a:lnTo>
                      <a:lnTo>
                        <a:pt x="16" y="528"/>
                      </a:lnTo>
                      <a:lnTo>
                        <a:pt x="14" y="530"/>
                      </a:lnTo>
                      <a:lnTo>
                        <a:pt x="10" y="532"/>
                      </a:lnTo>
                      <a:lnTo>
                        <a:pt x="5" y="534"/>
                      </a:lnTo>
                      <a:lnTo>
                        <a:pt x="2" y="535"/>
                      </a:lnTo>
                      <a:lnTo>
                        <a:pt x="0" y="536"/>
                      </a:lnTo>
                      <a:lnTo>
                        <a:pt x="18" y="535"/>
                      </a:lnTo>
                      <a:lnTo>
                        <a:pt x="32" y="532"/>
                      </a:lnTo>
                      <a:lnTo>
                        <a:pt x="57" y="524"/>
                      </a:lnTo>
                      <a:lnTo>
                        <a:pt x="57" y="525"/>
                      </a:lnTo>
                      <a:lnTo>
                        <a:pt x="57" y="528"/>
                      </a:lnTo>
                      <a:lnTo>
                        <a:pt x="58" y="528"/>
                      </a:lnTo>
                      <a:lnTo>
                        <a:pt x="60" y="524"/>
                      </a:lnTo>
                      <a:lnTo>
                        <a:pt x="62" y="520"/>
                      </a:lnTo>
                      <a:lnTo>
                        <a:pt x="64" y="518"/>
                      </a:lnTo>
                      <a:lnTo>
                        <a:pt x="66" y="518"/>
                      </a:lnTo>
                      <a:lnTo>
                        <a:pt x="70" y="518"/>
                      </a:lnTo>
                      <a:lnTo>
                        <a:pt x="75" y="519"/>
                      </a:lnTo>
                      <a:lnTo>
                        <a:pt x="80" y="518"/>
                      </a:lnTo>
                      <a:lnTo>
                        <a:pt x="84" y="518"/>
                      </a:lnTo>
                      <a:lnTo>
                        <a:pt x="87" y="516"/>
                      </a:lnTo>
                      <a:lnTo>
                        <a:pt x="90" y="511"/>
                      </a:lnTo>
                      <a:lnTo>
                        <a:pt x="93" y="508"/>
                      </a:lnTo>
                      <a:lnTo>
                        <a:pt x="96" y="506"/>
                      </a:lnTo>
                      <a:lnTo>
                        <a:pt x="98" y="509"/>
                      </a:lnTo>
                      <a:lnTo>
                        <a:pt x="102" y="511"/>
                      </a:lnTo>
                      <a:lnTo>
                        <a:pt x="111" y="509"/>
                      </a:lnTo>
                      <a:lnTo>
                        <a:pt x="119" y="505"/>
                      </a:lnTo>
                      <a:lnTo>
                        <a:pt x="123" y="503"/>
                      </a:lnTo>
                      <a:lnTo>
                        <a:pt x="124" y="503"/>
                      </a:lnTo>
                      <a:lnTo>
                        <a:pt x="127" y="502"/>
                      </a:lnTo>
                      <a:lnTo>
                        <a:pt x="132" y="502"/>
                      </a:lnTo>
                      <a:lnTo>
                        <a:pt x="138" y="501"/>
                      </a:lnTo>
                      <a:lnTo>
                        <a:pt x="143" y="499"/>
                      </a:lnTo>
                      <a:lnTo>
                        <a:pt x="147" y="498"/>
                      </a:lnTo>
                      <a:lnTo>
                        <a:pt x="150" y="497"/>
                      </a:lnTo>
                      <a:lnTo>
                        <a:pt x="149" y="495"/>
                      </a:lnTo>
                      <a:lnTo>
                        <a:pt x="148" y="491"/>
                      </a:lnTo>
                      <a:lnTo>
                        <a:pt x="152" y="487"/>
                      </a:lnTo>
                      <a:lnTo>
                        <a:pt x="159" y="484"/>
                      </a:lnTo>
                      <a:lnTo>
                        <a:pt x="163" y="481"/>
                      </a:lnTo>
                      <a:lnTo>
                        <a:pt x="168" y="478"/>
                      </a:lnTo>
                      <a:lnTo>
                        <a:pt x="174" y="475"/>
                      </a:lnTo>
                      <a:lnTo>
                        <a:pt x="180" y="474"/>
                      </a:lnTo>
                      <a:lnTo>
                        <a:pt x="184" y="473"/>
                      </a:lnTo>
                      <a:lnTo>
                        <a:pt x="187" y="469"/>
                      </a:lnTo>
                      <a:lnTo>
                        <a:pt x="188" y="462"/>
                      </a:lnTo>
                      <a:lnTo>
                        <a:pt x="191" y="456"/>
                      </a:lnTo>
                      <a:lnTo>
                        <a:pt x="193" y="453"/>
                      </a:lnTo>
                      <a:lnTo>
                        <a:pt x="195" y="452"/>
                      </a:lnTo>
                      <a:lnTo>
                        <a:pt x="198" y="450"/>
                      </a:lnTo>
                      <a:lnTo>
                        <a:pt x="200" y="448"/>
                      </a:lnTo>
                      <a:lnTo>
                        <a:pt x="201" y="446"/>
                      </a:lnTo>
                      <a:lnTo>
                        <a:pt x="209" y="446"/>
                      </a:lnTo>
                      <a:lnTo>
                        <a:pt x="218" y="443"/>
                      </a:lnTo>
                      <a:lnTo>
                        <a:pt x="223" y="442"/>
                      </a:lnTo>
                      <a:lnTo>
                        <a:pt x="225" y="435"/>
                      </a:lnTo>
                      <a:lnTo>
                        <a:pt x="227" y="428"/>
                      </a:lnTo>
                      <a:lnTo>
                        <a:pt x="234" y="423"/>
                      </a:lnTo>
                      <a:lnTo>
                        <a:pt x="239" y="418"/>
                      </a:lnTo>
                      <a:lnTo>
                        <a:pt x="238" y="409"/>
                      </a:lnTo>
                      <a:lnTo>
                        <a:pt x="234" y="401"/>
                      </a:lnTo>
                      <a:lnTo>
                        <a:pt x="234" y="395"/>
                      </a:lnTo>
                      <a:lnTo>
                        <a:pt x="237" y="392"/>
                      </a:lnTo>
                      <a:lnTo>
                        <a:pt x="240" y="391"/>
                      </a:lnTo>
                      <a:lnTo>
                        <a:pt x="244" y="391"/>
                      </a:lnTo>
                      <a:lnTo>
                        <a:pt x="249" y="387"/>
                      </a:lnTo>
                      <a:lnTo>
                        <a:pt x="254" y="383"/>
                      </a:lnTo>
                      <a:lnTo>
                        <a:pt x="256" y="379"/>
                      </a:lnTo>
                      <a:lnTo>
                        <a:pt x="256" y="377"/>
                      </a:lnTo>
                      <a:lnTo>
                        <a:pt x="254" y="375"/>
                      </a:lnTo>
                      <a:lnTo>
                        <a:pt x="254" y="374"/>
                      </a:lnTo>
                      <a:lnTo>
                        <a:pt x="252" y="372"/>
                      </a:lnTo>
                      <a:lnTo>
                        <a:pt x="250" y="371"/>
                      </a:lnTo>
                      <a:lnTo>
                        <a:pt x="252" y="370"/>
                      </a:lnTo>
                      <a:lnTo>
                        <a:pt x="254" y="368"/>
                      </a:lnTo>
                      <a:lnTo>
                        <a:pt x="254" y="366"/>
                      </a:lnTo>
                      <a:lnTo>
                        <a:pt x="256" y="363"/>
                      </a:lnTo>
                      <a:lnTo>
                        <a:pt x="259" y="360"/>
                      </a:lnTo>
                      <a:lnTo>
                        <a:pt x="263" y="358"/>
                      </a:lnTo>
                      <a:lnTo>
                        <a:pt x="268" y="356"/>
                      </a:lnTo>
                      <a:lnTo>
                        <a:pt x="273" y="352"/>
                      </a:lnTo>
                      <a:lnTo>
                        <a:pt x="279" y="346"/>
                      </a:lnTo>
                      <a:lnTo>
                        <a:pt x="283" y="339"/>
                      </a:lnTo>
                      <a:lnTo>
                        <a:pt x="288" y="338"/>
                      </a:lnTo>
                      <a:lnTo>
                        <a:pt x="292" y="336"/>
                      </a:lnTo>
                      <a:lnTo>
                        <a:pt x="297" y="334"/>
                      </a:lnTo>
                      <a:lnTo>
                        <a:pt x="299" y="335"/>
                      </a:lnTo>
                      <a:lnTo>
                        <a:pt x="296" y="343"/>
                      </a:lnTo>
                      <a:lnTo>
                        <a:pt x="299" y="347"/>
                      </a:lnTo>
                      <a:lnTo>
                        <a:pt x="300" y="351"/>
                      </a:lnTo>
                      <a:lnTo>
                        <a:pt x="298" y="353"/>
                      </a:lnTo>
                      <a:lnTo>
                        <a:pt x="292" y="353"/>
                      </a:lnTo>
                      <a:lnTo>
                        <a:pt x="286" y="353"/>
                      </a:lnTo>
                      <a:lnTo>
                        <a:pt x="279" y="354"/>
                      </a:lnTo>
                      <a:lnTo>
                        <a:pt x="276" y="357"/>
                      </a:lnTo>
                      <a:lnTo>
                        <a:pt x="273" y="362"/>
                      </a:lnTo>
                      <a:lnTo>
                        <a:pt x="272" y="368"/>
                      </a:lnTo>
                      <a:lnTo>
                        <a:pt x="270" y="376"/>
                      </a:lnTo>
                      <a:lnTo>
                        <a:pt x="268" y="385"/>
                      </a:lnTo>
                      <a:lnTo>
                        <a:pt x="264" y="388"/>
                      </a:lnTo>
                      <a:lnTo>
                        <a:pt x="268" y="388"/>
                      </a:lnTo>
                      <a:lnTo>
                        <a:pt x="272" y="389"/>
                      </a:lnTo>
                      <a:lnTo>
                        <a:pt x="270" y="391"/>
                      </a:lnTo>
                      <a:lnTo>
                        <a:pt x="266" y="397"/>
                      </a:lnTo>
                      <a:lnTo>
                        <a:pt x="262" y="401"/>
                      </a:lnTo>
                      <a:lnTo>
                        <a:pt x="261" y="405"/>
                      </a:lnTo>
                      <a:lnTo>
                        <a:pt x="262" y="407"/>
                      </a:lnTo>
                      <a:lnTo>
                        <a:pt x="266" y="407"/>
                      </a:lnTo>
                      <a:lnTo>
                        <a:pt x="270" y="406"/>
                      </a:lnTo>
                      <a:lnTo>
                        <a:pt x="275" y="405"/>
                      </a:lnTo>
                      <a:lnTo>
                        <a:pt x="279" y="403"/>
                      </a:lnTo>
                      <a:lnTo>
                        <a:pt x="287" y="397"/>
                      </a:lnTo>
                      <a:lnTo>
                        <a:pt x="295" y="389"/>
                      </a:lnTo>
                      <a:lnTo>
                        <a:pt x="301" y="383"/>
                      </a:lnTo>
                      <a:lnTo>
                        <a:pt x="304" y="383"/>
                      </a:lnTo>
                      <a:lnTo>
                        <a:pt x="309" y="383"/>
                      </a:lnTo>
                      <a:lnTo>
                        <a:pt x="313" y="383"/>
                      </a:lnTo>
                      <a:lnTo>
                        <a:pt x="314" y="381"/>
                      </a:lnTo>
                      <a:lnTo>
                        <a:pt x="313" y="379"/>
                      </a:lnTo>
                      <a:lnTo>
                        <a:pt x="313" y="375"/>
                      </a:lnTo>
                      <a:lnTo>
                        <a:pt x="317" y="370"/>
                      </a:lnTo>
                      <a:lnTo>
                        <a:pt x="318" y="365"/>
                      </a:lnTo>
                      <a:lnTo>
                        <a:pt x="315" y="362"/>
                      </a:lnTo>
                      <a:lnTo>
                        <a:pt x="315" y="356"/>
                      </a:lnTo>
                      <a:lnTo>
                        <a:pt x="317" y="350"/>
                      </a:lnTo>
                      <a:lnTo>
                        <a:pt x="319" y="346"/>
                      </a:lnTo>
                      <a:lnTo>
                        <a:pt x="323" y="346"/>
                      </a:lnTo>
                      <a:lnTo>
                        <a:pt x="328" y="348"/>
                      </a:lnTo>
                      <a:lnTo>
                        <a:pt x="334" y="350"/>
                      </a:lnTo>
                      <a:lnTo>
                        <a:pt x="339" y="348"/>
                      </a:lnTo>
                      <a:lnTo>
                        <a:pt x="342" y="344"/>
                      </a:lnTo>
                      <a:lnTo>
                        <a:pt x="345" y="341"/>
                      </a:lnTo>
                      <a:lnTo>
                        <a:pt x="347" y="341"/>
                      </a:lnTo>
                      <a:lnTo>
                        <a:pt x="348" y="342"/>
                      </a:lnTo>
                      <a:lnTo>
                        <a:pt x="347" y="344"/>
                      </a:lnTo>
                      <a:lnTo>
                        <a:pt x="344" y="347"/>
                      </a:lnTo>
                      <a:lnTo>
                        <a:pt x="342" y="350"/>
                      </a:lnTo>
                      <a:lnTo>
                        <a:pt x="342" y="353"/>
                      </a:lnTo>
                      <a:lnTo>
                        <a:pt x="344" y="356"/>
                      </a:lnTo>
                      <a:lnTo>
                        <a:pt x="347" y="359"/>
                      </a:lnTo>
                      <a:lnTo>
                        <a:pt x="354" y="362"/>
                      </a:lnTo>
                      <a:lnTo>
                        <a:pt x="362" y="363"/>
                      </a:lnTo>
                      <a:lnTo>
                        <a:pt x="365" y="365"/>
                      </a:lnTo>
                      <a:lnTo>
                        <a:pt x="365" y="369"/>
                      </a:lnTo>
                      <a:lnTo>
                        <a:pt x="369" y="371"/>
                      </a:lnTo>
                      <a:lnTo>
                        <a:pt x="372" y="373"/>
                      </a:lnTo>
                      <a:lnTo>
                        <a:pt x="374" y="377"/>
                      </a:lnTo>
                      <a:lnTo>
                        <a:pt x="375" y="381"/>
                      </a:lnTo>
                      <a:lnTo>
                        <a:pt x="377" y="383"/>
                      </a:lnTo>
                      <a:lnTo>
                        <a:pt x="380" y="383"/>
                      </a:lnTo>
                      <a:lnTo>
                        <a:pt x="383" y="383"/>
                      </a:lnTo>
                      <a:lnTo>
                        <a:pt x="385" y="381"/>
                      </a:lnTo>
                      <a:lnTo>
                        <a:pt x="390" y="383"/>
                      </a:lnTo>
                      <a:lnTo>
                        <a:pt x="394" y="383"/>
                      </a:lnTo>
                      <a:lnTo>
                        <a:pt x="397" y="381"/>
                      </a:lnTo>
                      <a:lnTo>
                        <a:pt x="400" y="379"/>
                      </a:lnTo>
                      <a:lnTo>
                        <a:pt x="403" y="376"/>
                      </a:lnTo>
                      <a:lnTo>
                        <a:pt x="405" y="375"/>
                      </a:lnTo>
                      <a:lnTo>
                        <a:pt x="406" y="377"/>
                      </a:lnTo>
                      <a:lnTo>
                        <a:pt x="409" y="379"/>
                      </a:lnTo>
                      <a:lnTo>
                        <a:pt x="413" y="379"/>
                      </a:lnTo>
                      <a:lnTo>
                        <a:pt x="417" y="381"/>
                      </a:lnTo>
                      <a:lnTo>
                        <a:pt x="419" y="385"/>
                      </a:lnTo>
                      <a:lnTo>
                        <a:pt x="421" y="388"/>
                      </a:lnTo>
                      <a:lnTo>
                        <a:pt x="426" y="389"/>
                      </a:lnTo>
                      <a:lnTo>
                        <a:pt x="433" y="388"/>
                      </a:lnTo>
                      <a:lnTo>
                        <a:pt x="438" y="385"/>
                      </a:lnTo>
                      <a:lnTo>
                        <a:pt x="444" y="381"/>
                      </a:lnTo>
                      <a:lnTo>
                        <a:pt x="449" y="381"/>
                      </a:lnTo>
                      <a:lnTo>
                        <a:pt x="452" y="383"/>
                      </a:lnTo>
                      <a:lnTo>
                        <a:pt x="451" y="389"/>
                      </a:lnTo>
                      <a:lnTo>
                        <a:pt x="451" y="395"/>
                      </a:lnTo>
                      <a:lnTo>
                        <a:pt x="454" y="399"/>
                      </a:lnTo>
                      <a:lnTo>
                        <a:pt x="458" y="402"/>
                      </a:lnTo>
                      <a:lnTo>
                        <a:pt x="463" y="404"/>
                      </a:lnTo>
                      <a:lnTo>
                        <a:pt x="465" y="407"/>
                      </a:lnTo>
                      <a:lnTo>
                        <a:pt x="467" y="411"/>
                      </a:lnTo>
                      <a:lnTo>
                        <a:pt x="467" y="416"/>
                      </a:lnTo>
                      <a:lnTo>
                        <a:pt x="469" y="419"/>
                      </a:lnTo>
                      <a:lnTo>
                        <a:pt x="475" y="421"/>
                      </a:lnTo>
                      <a:lnTo>
                        <a:pt x="483" y="424"/>
                      </a:lnTo>
                      <a:lnTo>
                        <a:pt x="492" y="430"/>
                      </a:lnTo>
                      <a:lnTo>
                        <a:pt x="497" y="434"/>
                      </a:lnTo>
                      <a:lnTo>
                        <a:pt x="499" y="436"/>
                      </a:lnTo>
                      <a:lnTo>
                        <a:pt x="501" y="436"/>
                      </a:lnTo>
                      <a:lnTo>
                        <a:pt x="503" y="434"/>
                      </a:lnTo>
                      <a:lnTo>
                        <a:pt x="506" y="432"/>
                      </a:lnTo>
                      <a:lnTo>
                        <a:pt x="511" y="430"/>
                      </a:lnTo>
                      <a:lnTo>
                        <a:pt x="518" y="428"/>
                      </a:lnTo>
                      <a:lnTo>
                        <a:pt x="524" y="428"/>
                      </a:lnTo>
                      <a:lnTo>
                        <a:pt x="526" y="430"/>
                      </a:lnTo>
                      <a:lnTo>
                        <a:pt x="528" y="434"/>
                      </a:lnTo>
                      <a:lnTo>
                        <a:pt x="533" y="437"/>
                      </a:lnTo>
                      <a:lnTo>
                        <a:pt x="538" y="440"/>
                      </a:lnTo>
                      <a:lnTo>
                        <a:pt x="541" y="446"/>
                      </a:lnTo>
                      <a:lnTo>
                        <a:pt x="544" y="452"/>
                      </a:lnTo>
                      <a:lnTo>
                        <a:pt x="549" y="456"/>
                      </a:lnTo>
                      <a:lnTo>
                        <a:pt x="553" y="459"/>
                      </a:lnTo>
                      <a:lnTo>
                        <a:pt x="555" y="460"/>
                      </a:lnTo>
                      <a:lnTo>
                        <a:pt x="558" y="460"/>
                      </a:lnTo>
                      <a:lnTo>
                        <a:pt x="563" y="462"/>
                      </a:lnTo>
                      <a:lnTo>
                        <a:pt x="567" y="465"/>
                      </a:lnTo>
                      <a:lnTo>
                        <a:pt x="570" y="469"/>
                      </a:lnTo>
                      <a:lnTo>
                        <a:pt x="572" y="472"/>
                      </a:lnTo>
                      <a:lnTo>
                        <a:pt x="575" y="474"/>
                      </a:lnTo>
                      <a:lnTo>
                        <a:pt x="579" y="477"/>
                      </a:lnTo>
                      <a:lnTo>
                        <a:pt x="582" y="481"/>
                      </a:lnTo>
                      <a:lnTo>
                        <a:pt x="585" y="486"/>
                      </a:lnTo>
                      <a:lnTo>
                        <a:pt x="587" y="484"/>
                      </a:lnTo>
                      <a:lnTo>
                        <a:pt x="588" y="479"/>
                      </a:lnTo>
                      <a:lnTo>
                        <a:pt x="591" y="479"/>
                      </a:lnTo>
                      <a:lnTo>
                        <a:pt x="596" y="485"/>
                      </a:lnTo>
                      <a:lnTo>
                        <a:pt x="601" y="493"/>
                      </a:lnTo>
                      <a:lnTo>
                        <a:pt x="604" y="503"/>
                      </a:lnTo>
                      <a:lnTo>
                        <a:pt x="605" y="509"/>
                      </a:lnTo>
                      <a:lnTo>
                        <a:pt x="607" y="513"/>
                      </a:lnTo>
                      <a:lnTo>
                        <a:pt x="612" y="517"/>
                      </a:lnTo>
                      <a:lnTo>
                        <a:pt x="617" y="518"/>
                      </a:lnTo>
                      <a:lnTo>
                        <a:pt x="621" y="516"/>
                      </a:lnTo>
                      <a:lnTo>
                        <a:pt x="621" y="507"/>
                      </a:lnTo>
                      <a:lnTo>
                        <a:pt x="619" y="495"/>
                      </a:lnTo>
                      <a:lnTo>
                        <a:pt x="616" y="483"/>
                      </a:lnTo>
                      <a:lnTo>
                        <a:pt x="609" y="478"/>
                      </a:lnTo>
                      <a:lnTo>
                        <a:pt x="600" y="477"/>
                      </a:lnTo>
                      <a:lnTo>
                        <a:pt x="594" y="473"/>
                      </a:lnTo>
                      <a:lnTo>
                        <a:pt x="588" y="471"/>
                      </a:lnTo>
                      <a:lnTo>
                        <a:pt x="583" y="469"/>
                      </a:lnTo>
                      <a:lnTo>
                        <a:pt x="581" y="467"/>
                      </a:lnTo>
                      <a:lnTo>
                        <a:pt x="579" y="463"/>
                      </a:lnTo>
                      <a:lnTo>
                        <a:pt x="577" y="459"/>
                      </a:lnTo>
                      <a:lnTo>
                        <a:pt x="575" y="455"/>
                      </a:lnTo>
                      <a:lnTo>
                        <a:pt x="571" y="451"/>
                      </a:lnTo>
                      <a:lnTo>
                        <a:pt x="566" y="444"/>
                      </a:lnTo>
                      <a:lnTo>
                        <a:pt x="561" y="439"/>
                      </a:lnTo>
                      <a:lnTo>
                        <a:pt x="560" y="434"/>
                      </a:lnTo>
                      <a:lnTo>
                        <a:pt x="557" y="430"/>
                      </a:lnTo>
                      <a:lnTo>
                        <a:pt x="551" y="423"/>
                      </a:lnTo>
                      <a:lnTo>
                        <a:pt x="547" y="416"/>
                      </a:lnTo>
                      <a:lnTo>
                        <a:pt x="543" y="412"/>
                      </a:lnTo>
                      <a:lnTo>
                        <a:pt x="535" y="404"/>
                      </a:lnTo>
                      <a:lnTo>
                        <a:pt x="526" y="395"/>
                      </a:lnTo>
                      <a:lnTo>
                        <a:pt x="521" y="387"/>
                      </a:lnTo>
                      <a:lnTo>
                        <a:pt x="517" y="381"/>
                      </a:lnTo>
                      <a:lnTo>
                        <a:pt x="513" y="376"/>
                      </a:lnTo>
                      <a:lnTo>
                        <a:pt x="509" y="374"/>
                      </a:lnTo>
                      <a:lnTo>
                        <a:pt x="505" y="375"/>
                      </a:lnTo>
                      <a:lnTo>
                        <a:pt x="501" y="379"/>
                      </a:lnTo>
                      <a:lnTo>
                        <a:pt x="492" y="389"/>
                      </a:lnTo>
                      <a:lnTo>
                        <a:pt x="485" y="397"/>
                      </a:lnTo>
                      <a:lnTo>
                        <a:pt x="479" y="397"/>
                      </a:lnTo>
                      <a:lnTo>
                        <a:pt x="474" y="391"/>
                      </a:lnTo>
                      <a:lnTo>
                        <a:pt x="469" y="385"/>
                      </a:lnTo>
                      <a:lnTo>
                        <a:pt x="463" y="383"/>
                      </a:lnTo>
                      <a:lnTo>
                        <a:pt x="456" y="379"/>
                      </a:lnTo>
                      <a:lnTo>
                        <a:pt x="452" y="371"/>
                      </a:lnTo>
                      <a:lnTo>
                        <a:pt x="450" y="366"/>
                      </a:lnTo>
                      <a:lnTo>
                        <a:pt x="445" y="363"/>
                      </a:lnTo>
                      <a:lnTo>
                        <a:pt x="440" y="363"/>
                      </a:lnTo>
                      <a:lnTo>
                        <a:pt x="433" y="365"/>
                      </a:lnTo>
                      <a:lnTo>
                        <a:pt x="428" y="365"/>
                      </a:lnTo>
                      <a:lnTo>
                        <a:pt x="422" y="363"/>
                      </a:lnTo>
                      <a:lnTo>
                        <a:pt x="421" y="357"/>
                      </a:lnTo>
                      <a:lnTo>
                        <a:pt x="421" y="346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 w="63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" name="Freeform 12"/>
              <p:cNvSpPr>
                <a:spLocks/>
              </p:cNvSpPr>
              <p:nvPr/>
            </p:nvSpPr>
            <p:spPr bwMode="auto">
              <a:xfrm>
                <a:off x="3545" y="1639"/>
                <a:ext cx="459" cy="286"/>
              </a:xfrm>
              <a:custGeom>
                <a:avLst/>
                <a:gdLst>
                  <a:gd name="T0" fmla="*/ 87 w 313"/>
                  <a:gd name="T1" fmla="*/ 186 h 204"/>
                  <a:gd name="T2" fmla="*/ 155 w 313"/>
                  <a:gd name="T3" fmla="*/ 143 h 204"/>
                  <a:gd name="T4" fmla="*/ 227 w 313"/>
                  <a:gd name="T5" fmla="*/ 49 h 204"/>
                  <a:gd name="T6" fmla="*/ 328 w 313"/>
                  <a:gd name="T7" fmla="*/ 0 h 204"/>
                  <a:gd name="T8" fmla="*/ 340 w 313"/>
                  <a:gd name="T9" fmla="*/ 25 h 204"/>
                  <a:gd name="T10" fmla="*/ 317 w 313"/>
                  <a:gd name="T11" fmla="*/ 29 h 204"/>
                  <a:gd name="T12" fmla="*/ 299 w 313"/>
                  <a:gd name="T13" fmla="*/ 67 h 204"/>
                  <a:gd name="T14" fmla="*/ 286 w 313"/>
                  <a:gd name="T15" fmla="*/ 84 h 204"/>
                  <a:gd name="T16" fmla="*/ 271 w 313"/>
                  <a:gd name="T17" fmla="*/ 94 h 204"/>
                  <a:gd name="T18" fmla="*/ 257 w 313"/>
                  <a:gd name="T19" fmla="*/ 130 h 204"/>
                  <a:gd name="T20" fmla="*/ 271 w 313"/>
                  <a:gd name="T21" fmla="*/ 143 h 204"/>
                  <a:gd name="T22" fmla="*/ 304 w 313"/>
                  <a:gd name="T23" fmla="*/ 136 h 204"/>
                  <a:gd name="T24" fmla="*/ 365 w 313"/>
                  <a:gd name="T25" fmla="*/ 126 h 204"/>
                  <a:gd name="T26" fmla="*/ 384 w 313"/>
                  <a:gd name="T27" fmla="*/ 157 h 204"/>
                  <a:gd name="T28" fmla="*/ 406 w 313"/>
                  <a:gd name="T29" fmla="*/ 182 h 204"/>
                  <a:gd name="T30" fmla="*/ 419 w 313"/>
                  <a:gd name="T31" fmla="*/ 199 h 204"/>
                  <a:gd name="T32" fmla="*/ 474 w 313"/>
                  <a:gd name="T33" fmla="*/ 182 h 204"/>
                  <a:gd name="T34" fmla="*/ 485 w 313"/>
                  <a:gd name="T35" fmla="*/ 196 h 204"/>
                  <a:gd name="T36" fmla="*/ 521 w 313"/>
                  <a:gd name="T37" fmla="*/ 200 h 204"/>
                  <a:gd name="T38" fmla="*/ 529 w 313"/>
                  <a:gd name="T39" fmla="*/ 229 h 204"/>
                  <a:gd name="T40" fmla="*/ 559 w 313"/>
                  <a:gd name="T41" fmla="*/ 192 h 204"/>
                  <a:gd name="T42" fmla="*/ 563 w 313"/>
                  <a:gd name="T43" fmla="*/ 186 h 204"/>
                  <a:gd name="T44" fmla="*/ 570 w 313"/>
                  <a:gd name="T45" fmla="*/ 170 h 204"/>
                  <a:gd name="T46" fmla="*/ 603 w 313"/>
                  <a:gd name="T47" fmla="*/ 163 h 204"/>
                  <a:gd name="T48" fmla="*/ 628 w 313"/>
                  <a:gd name="T49" fmla="*/ 146 h 204"/>
                  <a:gd name="T50" fmla="*/ 656 w 313"/>
                  <a:gd name="T51" fmla="*/ 136 h 204"/>
                  <a:gd name="T52" fmla="*/ 736 w 313"/>
                  <a:gd name="T53" fmla="*/ 112 h 204"/>
                  <a:gd name="T54" fmla="*/ 757 w 313"/>
                  <a:gd name="T55" fmla="*/ 98 h 204"/>
                  <a:gd name="T56" fmla="*/ 770 w 313"/>
                  <a:gd name="T57" fmla="*/ 97 h 204"/>
                  <a:gd name="T58" fmla="*/ 789 w 313"/>
                  <a:gd name="T59" fmla="*/ 108 h 204"/>
                  <a:gd name="T60" fmla="*/ 789 w 313"/>
                  <a:gd name="T61" fmla="*/ 118 h 204"/>
                  <a:gd name="T62" fmla="*/ 798 w 313"/>
                  <a:gd name="T63" fmla="*/ 156 h 204"/>
                  <a:gd name="T64" fmla="*/ 807 w 313"/>
                  <a:gd name="T65" fmla="*/ 163 h 204"/>
                  <a:gd name="T66" fmla="*/ 836 w 313"/>
                  <a:gd name="T67" fmla="*/ 170 h 204"/>
                  <a:gd name="T68" fmla="*/ 853 w 313"/>
                  <a:gd name="T69" fmla="*/ 170 h 204"/>
                  <a:gd name="T70" fmla="*/ 937 w 313"/>
                  <a:gd name="T71" fmla="*/ 192 h 204"/>
                  <a:gd name="T72" fmla="*/ 974 w 313"/>
                  <a:gd name="T73" fmla="*/ 269 h 204"/>
                  <a:gd name="T74" fmla="*/ 905 w 313"/>
                  <a:gd name="T75" fmla="*/ 275 h 204"/>
                  <a:gd name="T76" fmla="*/ 858 w 313"/>
                  <a:gd name="T77" fmla="*/ 254 h 204"/>
                  <a:gd name="T78" fmla="*/ 843 w 313"/>
                  <a:gd name="T79" fmla="*/ 293 h 204"/>
                  <a:gd name="T80" fmla="*/ 824 w 313"/>
                  <a:gd name="T81" fmla="*/ 293 h 204"/>
                  <a:gd name="T82" fmla="*/ 801 w 313"/>
                  <a:gd name="T83" fmla="*/ 275 h 204"/>
                  <a:gd name="T84" fmla="*/ 779 w 313"/>
                  <a:gd name="T85" fmla="*/ 265 h 204"/>
                  <a:gd name="T86" fmla="*/ 770 w 313"/>
                  <a:gd name="T87" fmla="*/ 261 h 204"/>
                  <a:gd name="T88" fmla="*/ 751 w 313"/>
                  <a:gd name="T89" fmla="*/ 254 h 204"/>
                  <a:gd name="T90" fmla="*/ 743 w 313"/>
                  <a:gd name="T91" fmla="*/ 280 h 204"/>
                  <a:gd name="T92" fmla="*/ 736 w 313"/>
                  <a:gd name="T93" fmla="*/ 293 h 204"/>
                  <a:gd name="T94" fmla="*/ 710 w 313"/>
                  <a:gd name="T95" fmla="*/ 307 h 204"/>
                  <a:gd name="T96" fmla="*/ 664 w 313"/>
                  <a:gd name="T97" fmla="*/ 307 h 204"/>
                  <a:gd name="T98" fmla="*/ 617 w 313"/>
                  <a:gd name="T99" fmla="*/ 338 h 204"/>
                  <a:gd name="T100" fmla="*/ 590 w 313"/>
                  <a:gd name="T101" fmla="*/ 372 h 204"/>
                  <a:gd name="T102" fmla="*/ 563 w 313"/>
                  <a:gd name="T103" fmla="*/ 393 h 204"/>
                  <a:gd name="T104" fmla="*/ 554 w 313"/>
                  <a:gd name="T105" fmla="*/ 386 h 204"/>
                  <a:gd name="T106" fmla="*/ 529 w 313"/>
                  <a:gd name="T107" fmla="*/ 370 h 204"/>
                  <a:gd name="T108" fmla="*/ 521 w 313"/>
                  <a:gd name="T109" fmla="*/ 362 h 204"/>
                  <a:gd name="T110" fmla="*/ 506 w 313"/>
                  <a:gd name="T111" fmla="*/ 362 h 204"/>
                  <a:gd name="T112" fmla="*/ 485 w 313"/>
                  <a:gd name="T113" fmla="*/ 432 h 204"/>
                  <a:gd name="T114" fmla="*/ 434 w 313"/>
                  <a:gd name="T115" fmla="*/ 547 h 204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13"/>
                  <a:gd name="T175" fmla="*/ 0 h 204"/>
                  <a:gd name="T176" fmla="*/ 313 w 313"/>
                  <a:gd name="T177" fmla="*/ 204 h 204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13" h="204">
                    <a:moveTo>
                      <a:pt x="0" y="94"/>
                    </a:moveTo>
                    <a:lnTo>
                      <a:pt x="2" y="90"/>
                    </a:lnTo>
                    <a:lnTo>
                      <a:pt x="4" y="84"/>
                    </a:lnTo>
                    <a:lnTo>
                      <a:pt x="11" y="77"/>
                    </a:lnTo>
                    <a:lnTo>
                      <a:pt x="23" y="69"/>
                    </a:lnTo>
                    <a:lnTo>
                      <a:pt x="27" y="68"/>
                    </a:lnTo>
                    <a:lnTo>
                      <a:pt x="31" y="66"/>
                    </a:lnTo>
                    <a:lnTo>
                      <a:pt x="34" y="65"/>
                    </a:lnTo>
                    <a:lnTo>
                      <a:pt x="38" y="63"/>
                    </a:lnTo>
                    <a:lnTo>
                      <a:pt x="41" y="59"/>
                    </a:lnTo>
                    <a:lnTo>
                      <a:pt x="45" y="56"/>
                    </a:lnTo>
                    <a:lnTo>
                      <a:pt x="49" y="52"/>
                    </a:lnTo>
                    <a:lnTo>
                      <a:pt x="55" y="47"/>
                    </a:lnTo>
                    <a:lnTo>
                      <a:pt x="58" y="41"/>
                    </a:lnTo>
                    <a:lnTo>
                      <a:pt x="61" y="33"/>
                    </a:lnTo>
                    <a:lnTo>
                      <a:pt x="66" y="24"/>
                    </a:lnTo>
                    <a:lnTo>
                      <a:pt x="70" y="19"/>
                    </a:lnTo>
                    <a:lnTo>
                      <a:pt x="72" y="18"/>
                    </a:lnTo>
                    <a:lnTo>
                      <a:pt x="76" y="14"/>
                    </a:lnTo>
                    <a:lnTo>
                      <a:pt x="82" y="10"/>
                    </a:lnTo>
                    <a:lnTo>
                      <a:pt x="88" y="6"/>
                    </a:lnTo>
                    <a:lnTo>
                      <a:pt x="94" y="3"/>
                    </a:lnTo>
                    <a:lnTo>
                      <a:pt x="100" y="0"/>
                    </a:lnTo>
                    <a:lnTo>
                      <a:pt x="104" y="0"/>
                    </a:lnTo>
                    <a:lnTo>
                      <a:pt x="105" y="4"/>
                    </a:lnTo>
                    <a:lnTo>
                      <a:pt x="106" y="4"/>
                    </a:lnTo>
                    <a:lnTo>
                      <a:pt x="107" y="4"/>
                    </a:lnTo>
                    <a:lnTo>
                      <a:pt x="108" y="4"/>
                    </a:lnTo>
                    <a:lnTo>
                      <a:pt x="108" y="7"/>
                    </a:lnTo>
                    <a:lnTo>
                      <a:pt x="108" y="9"/>
                    </a:lnTo>
                    <a:lnTo>
                      <a:pt x="106" y="11"/>
                    </a:lnTo>
                    <a:lnTo>
                      <a:pt x="104" y="12"/>
                    </a:lnTo>
                    <a:lnTo>
                      <a:pt x="103" y="14"/>
                    </a:lnTo>
                    <a:lnTo>
                      <a:pt x="102" y="14"/>
                    </a:lnTo>
                    <a:lnTo>
                      <a:pt x="101" y="12"/>
                    </a:lnTo>
                    <a:lnTo>
                      <a:pt x="100" y="11"/>
                    </a:lnTo>
                    <a:lnTo>
                      <a:pt x="98" y="14"/>
                    </a:lnTo>
                    <a:lnTo>
                      <a:pt x="97" y="18"/>
                    </a:lnTo>
                    <a:lnTo>
                      <a:pt x="97" y="22"/>
                    </a:lnTo>
                    <a:lnTo>
                      <a:pt x="97" y="25"/>
                    </a:lnTo>
                    <a:lnTo>
                      <a:pt x="96" y="24"/>
                    </a:lnTo>
                    <a:lnTo>
                      <a:pt x="95" y="24"/>
                    </a:lnTo>
                    <a:lnTo>
                      <a:pt x="94" y="24"/>
                    </a:lnTo>
                    <a:lnTo>
                      <a:pt x="93" y="25"/>
                    </a:lnTo>
                    <a:lnTo>
                      <a:pt x="93" y="26"/>
                    </a:lnTo>
                    <a:lnTo>
                      <a:pt x="93" y="27"/>
                    </a:lnTo>
                    <a:lnTo>
                      <a:pt x="93" y="29"/>
                    </a:lnTo>
                    <a:lnTo>
                      <a:pt x="91" y="31"/>
                    </a:lnTo>
                    <a:lnTo>
                      <a:pt x="90" y="30"/>
                    </a:lnTo>
                    <a:lnTo>
                      <a:pt x="89" y="29"/>
                    </a:lnTo>
                    <a:lnTo>
                      <a:pt x="88" y="29"/>
                    </a:lnTo>
                    <a:lnTo>
                      <a:pt x="86" y="31"/>
                    </a:lnTo>
                    <a:lnTo>
                      <a:pt x="86" y="34"/>
                    </a:lnTo>
                    <a:lnTo>
                      <a:pt x="86" y="36"/>
                    </a:lnTo>
                    <a:lnTo>
                      <a:pt x="85" y="36"/>
                    </a:lnTo>
                    <a:lnTo>
                      <a:pt x="84" y="36"/>
                    </a:lnTo>
                    <a:lnTo>
                      <a:pt x="82" y="41"/>
                    </a:lnTo>
                    <a:lnTo>
                      <a:pt x="82" y="43"/>
                    </a:lnTo>
                    <a:lnTo>
                      <a:pt x="81" y="47"/>
                    </a:lnTo>
                    <a:lnTo>
                      <a:pt x="81" y="52"/>
                    </a:lnTo>
                    <a:lnTo>
                      <a:pt x="81" y="53"/>
                    </a:lnTo>
                    <a:lnTo>
                      <a:pt x="82" y="53"/>
                    </a:lnTo>
                    <a:lnTo>
                      <a:pt x="84" y="53"/>
                    </a:lnTo>
                    <a:lnTo>
                      <a:pt x="85" y="53"/>
                    </a:lnTo>
                    <a:lnTo>
                      <a:pt x="86" y="52"/>
                    </a:lnTo>
                    <a:lnTo>
                      <a:pt x="86" y="50"/>
                    </a:lnTo>
                    <a:lnTo>
                      <a:pt x="86" y="49"/>
                    </a:lnTo>
                    <a:lnTo>
                      <a:pt x="88" y="47"/>
                    </a:lnTo>
                    <a:lnTo>
                      <a:pt x="90" y="49"/>
                    </a:lnTo>
                    <a:lnTo>
                      <a:pt x="93" y="49"/>
                    </a:lnTo>
                    <a:lnTo>
                      <a:pt x="96" y="49"/>
                    </a:lnTo>
                    <a:lnTo>
                      <a:pt x="99" y="47"/>
                    </a:lnTo>
                    <a:lnTo>
                      <a:pt x="103" y="47"/>
                    </a:lnTo>
                    <a:lnTo>
                      <a:pt x="107" y="47"/>
                    </a:lnTo>
                    <a:lnTo>
                      <a:pt x="111" y="47"/>
                    </a:lnTo>
                    <a:lnTo>
                      <a:pt x="115" y="46"/>
                    </a:lnTo>
                    <a:lnTo>
                      <a:pt x="116" y="46"/>
                    </a:lnTo>
                    <a:lnTo>
                      <a:pt x="118" y="49"/>
                    </a:lnTo>
                    <a:lnTo>
                      <a:pt x="120" y="52"/>
                    </a:lnTo>
                    <a:lnTo>
                      <a:pt x="122" y="55"/>
                    </a:lnTo>
                    <a:lnTo>
                      <a:pt x="122" y="56"/>
                    </a:lnTo>
                    <a:lnTo>
                      <a:pt x="122" y="57"/>
                    </a:lnTo>
                    <a:lnTo>
                      <a:pt x="122" y="59"/>
                    </a:lnTo>
                    <a:lnTo>
                      <a:pt x="124" y="61"/>
                    </a:lnTo>
                    <a:lnTo>
                      <a:pt x="126" y="61"/>
                    </a:lnTo>
                    <a:lnTo>
                      <a:pt x="127" y="63"/>
                    </a:lnTo>
                    <a:lnTo>
                      <a:pt x="128" y="65"/>
                    </a:lnTo>
                    <a:lnTo>
                      <a:pt x="129" y="66"/>
                    </a:lnTo>
                    <a:lnTo>
                      <a:pt x="131" y="66"/>
                    </a:lnTo>
                    <a:lnTo>
                      <a:pt x="133" y="67"/>
                    </a:lnTo>
                    <a:lnTo>
                      <a:pt x="132" y="68"/>
                    </a:lnTo>
                    <a:lnTo>
                      <a:pt x="132" y="69"/>
                    </a:lnTo>
                    <a:lnTo>
                      <a:pt x="132" y="71"/>
                    </a:lnTo>
                    <a:lnTo>
                      <a:pt x="133" y="72"/>
                    </a:lnTo>
                    <a:lnTo>
                      <a:pt x="136" y="68"/>
                    </a:lnTo>
                    <a:lnTo>
                      <a:pt x="140" y="67"/>
                    </a:lnTo>
                    <a:lnTo>
                      <a:pt x="145" y="66"/>
                    </a:lnTo>
                    <a:lnTo>
                      <a:pt x="149" y="65"/>
                    </a:lnTo>
                    <a:lnTo>
                      <a:pt x="150" y="66"/>
                    </a:lnTo>
                    <a:lnTo>
                      <a:pt x="150" y="67"/>
                    </a:lnTo>
                    <a:lnTo>
                      <a:pt x="149" y="68"/>
                    </a:lnTo>
                    <a:lnTo>
                      <a:pt x="149" y="69"/>
                    </a:lnTo>
                    <a:lnTo>
                      <a:pt x="149" y="70"/>
                    </a:lnTo>
                    <a:lnTo>
                      <a:pt x="152" y="72"/>
                    </a:lnTo>
                    <a:lnTo>
                      <a:pt x="154" y="71"/>
                    </a:lnTo>
                    <a:lnTo>
                      <a:pt x="157" y="69"/>
                    </a:lnTo>
                    <a:lnTo>
                      <a:pt x="160" y="67"/>
                    </a:lnTo>
                    <a:lnTo>
                      <a:pt x="160" y="70"/>
                    </a:lnTo>
                    <a:lnTo>
                      <a:pt x="162" y="71"/>
                    </a:lnTo>
                    <a:lnTo>
                      <a:pt x="164" y="72"/>
                    </a:lnTo>
                    <a:lnTo>
                      <a:pt x="165" y="73"/>
                    </a:lnTo>
                    <a:lnTo>
                      <a:pt x="165" y="75"/>
                    </a:lnTo>
                    <a:lnTo>
                      <a:pt x="166" y="77"/>
                    </a:lnTo>
                    <a:lnTo>
                      <a:pt x="167" y="81"/>
                    </a:lnTo>
                    <a:lnTo>
                      <a:pt x="167" y="83"/>
                    </a:lnTo>
                    <a:lnTo>
                      <a:pt x="167" y="84"/>
                    </a:lnTo>
                    <a:lnTo>
                      <a:pt x="168" y="83"/>
                    </a:lnTo>
                    <a:lnTo>
                      <a:pt x="169" y="82"/>
                    </a:lnTo>
                    <a:lnTo>
                      <a:pt x="170" y="81"/>
                    </a:lnTo>
                    <a:lnTo>
                      <a:pt x="172" y="79"/>
                    </a:lnTo>
                    <a:lnTo>
                      <a:pt x="174" y="75"/>
                    </a:lnTo>
                    <a:lnTo>
                      <a:pt x="176" y="73"/>
                    </a:lnTo>
                    <a:lnTo>
                      <a:pt x="177" y="70"/>
                    </a:lnTo>
                    <a:lnTo>
                      <a:pt x="177" y="71"/>
                    </a:lnTo>
                    <a:lnTo>
                      <a:pt x="179" y="71"/>
                    </a:lnTo>
                    <a:lnTo>
                      <a:pt x="179" y="70"/>
                    </a:lnTo>
                    <a:lnTo>
                      <a:pt x="179" y="69"/>
                    </a:lnTo>
                    <a:lnTo>
                      <a:pt x="179" y="68"/>
                    </a:lnTo>
                    <a:lnTo>
                      <a:pt x="177" y="67"/>
                    </a:lnTo>
                    <a:lnTo>
                      <a:pt x="176" y="67"/>
                    </a:lnTo>
                    <a:lnTo>
                      <a:pt x="179" y="67"/>
                    </a:lnTo>
                    <a:lnTo>
                      <a:pt x="180" y="65"/>
                    </a:lnTo>
                    <a:lnTo>
                      <a:pt x="181" y="61"/>
                    </a:lnTo>
                    <a:lnTo>
                      <a:pt x="182" y="59"/>
                    </a:lnTo>
                    <a:lnTo>
                      <a:pt x="184" y="61"/>
                    </a:lnTo>
                    <a:lnTo>
                      <a:pt x="186" y="59"/>
                    </a:lnTo>
                    <a:lnTo>
                      <a:pt x="187" y="57"/>
                    </a:lnTo>
                    <a:lnTo>
                      <a:pt x="189" y="59"/>
                    </a:lnTo>
                    <a:lnTo>
                      <a:pt x="191" y="59"/>
                    </a:lnTo>
                    <a:lnTo>
                      <a:pt x="192" y="56"/>
                    </a:lnTo>
                    <a:lnTo>
                      <a:pt x="193" y="55"/>
                    </a:lnTo>
                    <a:lnTo>
                      <a:pt x="194" y="53"/>
                    </a:lnTo>
                    <a:lnTo>
                      <a:pt x="196" y="55"/>
                    </a:lnTo>
                    <a:lnTo>
                      <a:pt x="197" y="54"/>
                    </a:lnTo>
                    <a:lnTo>
                      <a:pt x="199" y="53"/>
                    </a:lnTo>
                    <a:lnTo>
                      <a:pt x="201" y="53"/>
                    </a:lnTo>
                    <a:lnTo>
                      <a:pt x="202" y="52"/>
                    </a:lnTo>
                    <a:lnTo>
                      <a:pt x="203" y="51"/>
                    </a:lnTo>
                    <a:lnTo>
                      <a:pt x="204" y="50"/>
                    </a:lnTo>
                    <a:lnTo>
                      <a:pt x="204" y="49"/>
                    </a:lnTo>
                    <a:lnTo>
                      <a:pt x="208" y="49"/>
                    </a:lnTo>
                    <a:lnTo>
                      <a:pt x="213" y="49"/>
                    </a:lnTo>
                    <a:lnTo>
                      <a:pt x="218" y="47"/>
                    </a:lnTo>
                    <a:lnTo>
                      <a:pt x="222" y="46"/>
                    </a:lnTo>
                    <a:lnTo>
                      <a:pt x="226" y="45"/>
                    </a:lnTo>
                    <a:lnTo>
                      <a:pt x="229" y="43"/>
                    </a:lnTo>
                    <a:lnTo>
                      <a:pt x="233" y="41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7"/>
                    </a:lnTo>
                    <a:lnTo>
                      <a:pt x="236" y="36"/>
                    </a:lnTo>
                    <a:lnTo>
                      <a:pt x="237" y="36"/>
                    </a:lnTo>
                    <a:lnTo>
                      <a:pt x="240" y="36"/>
                    </a:lnTo>
                    <a:lnTo>
                      <a:pt x="240" y="37"/>
                    </a:lnTo>
                    <a:lnTo>
                      <a:pt x="241" y="38"/>
                    </a:lnTo>
                    <a:lnTo>
                      <a:pt x="242" y="37"/>
                    </a:lnTo>
                    <a:lnTo>
                      <a:pt x="242" y="36"/>
                    </a:lnTo>
                    <a:lnTo>
                      <a:pt x="242" y="35"/>
                    </a:lnTo>
                    <a:lnTo>
                      <a:pt x="244" y="35"/>
                    </a:lnTo>
                    <a:lnTo>
                      <a:pt x="247" y="36"/>
                    </a:lnTo>
                    <a:lnTo>
                      <a:pt x="249" y="36"/>
                    </a:lnTo>
                    <a:lnTo>
                      <a:pt x="249" y="37"/>
                    </a:lnTo>
                    <a:lnTo>
                      <a:pt x="249" y="38"/>
                    </a:lnTo>
                    <a:lnTo>
                      <a:pt x="250" y="39"/>
                    </a:lnTo>
                    <a:lnTo>
                      <a:pt x="250" y="41"/>
                    </a:lnTo>
                    <a:lnTo>
                      <a:pt x="251" y="41"/>
                    </a:lnTo>
                    <a:lnTo>
                      <a:pt x="252" y="41"/>
                    </a:lnTo>
                    <a:lnTo>
                      <a:pt x="251" y="43"/>
                    </a:lnTo>
                    <a:lnTo>
                      <a:pt x="250" y="43"/>
                    </a:lnTo>
                    <a:lnTo>
                      <a:pt x="250" y="45"/>
                    </a:lnTo>
                    <a:lnTo>
                      <a:pt x="249" y="47"/>
                    </a:lnTo>
                    <a:lnTo>
                      <a:pt x="249" y="51"/>
                    </a:lnTo>
                    <a:lnTo>
                      <a:pt x="250" y="54"/>
                    </a:lnTo>
                    <a:lnTo>
                      <a:pt x="252" y="56"/>
                    </a:lnTo>
                    <a:lnTo>
                      <a:pt x="253" y="56"/>
                    </a:lnTo>
                    <a:lnTo>
                      <a:pt x="254" y="55"/>
                    </a:lnTo>
                    <a:lnTo>
                      <a:pt x="255" y="55"/>
                    </a:lnTo>
                    <a:lnTo>
                      <a:pt x="255" y="56"/>
                    </a:lnTo>
                    <a:lnTo>
                      <a:pt x="256" y="57"/>
                    </a:lnTo>
                    <a:lnTo>
                      <a:pt x="256" y="59"/>
                    </a:lnTo>
                    <a:lnTo>
                      <a:pt x="258" y="59"/>
                    </a:lnTo>
                    <a:lnTo>
                      <a:pt x="259" y="59"/>
                    </a:lnTo>
                    <a:lnTo>
                      <a:pt x="259" y="57"/>
                    </a:lnTo>
                    <a:lnTo>
                      <a:pt x="259" y="56"/>
                    </a:lnTo>
                    <a:lnTo>
                      <a:pt x="261" y="59"/>
                    </a:lnTo>
                    <a:lnTo>
                      <a:pt x="265" y="61"/>
                    </a:lnTo>
                    <a:lnTo>
                      <a:pt x="267" y="63"/>
                    </a:lnTo>
                    <a:lnTo>
                      <a:pt x="267" y="66"/>
                    </a:lnTo>
                    <a:lnTo>
                      <a:pt x="268" y="65"/>
                    </a:lnTo>
                    <a:lnTo>
                      <a:pt x="269" y="63"/>
                    </a:lnTo>
                    <a:lnTo>
                      <a:pt x="270" y="63"/>
                    </a:lnTo>
                    <a:lnTo>
                      <a:pt x="271" y="61"/>
                    </a:lnTo>
                    <a:lnTo>
                      <a:pt x="274" y="59"/>
                    </a:lnTo>
                    <a:lnTo>
                      <a:pt x="277" y="59"/>
                    </a:lnTo>
                    <a:lnTo>
                      <a:pt x="280" y="59"/>
                    </a:lnTo>
                    <a:lnTo>
                      <a:pt x="283" y="59"/>
                    </a:lnTo>
                    <a:lnTo>
                      <a:pt x="290" y="63"/>
                    </a:lnTo>
                    <a:lnTo>
                      <a:pt x="297" y="70"/>
                    </a:lnTo>
                    <a:lnTo>
                      <a:pt x="303" y="79"/>
                    </a:lnTo>
                    <a:lnTo>
                      <a:pt x="310" y="86"/>
                    </a:lnTo>
                    <a:lnTo>
                      <a:pt x="312" y="89"/>
                    </a:lnTo>
                    <a:lnTo>
                      <a:pt x="313" y="94"/>
                    </a:lnTo>
                    <a:lnTo>
                      <a:pt x="311" y="96"/>
                    </a:lnTo>
                    <a:lnTo>
                      <a:pt x="309" y="98"/>
                    </a:lnTo>
                    <a:lnTo>
                      <a:pt x="308" y="98"/>
                    </a:lnTo>
                    <a:lnTo>
                      <a:pt x="305" y="99"/>
                    </a:lnTo>
                    <a:lnTo>
                      <a:pt x="301" y="100"/>
                    </a:lnTo>
                    <a:lnTo>
                      <a:pt x="297" y="100"/>
                    </a:lnTo>
                    <a:lnTo>
                      <a:pt x="292" y="100"/>
                    </a:lnTo>
                    <a:lnTo>
                      <a:pt x="287" y="100"/>
                    </a:lnTo>
                    <a:lnTo>
                      <a:pt x="282" y="100"/>
                    </a:lnTo>
                    <a:lnTo>
                      <a:pt x="279" y="99"/>
                    </a:lnTo>
                    <a:lnTo>
                      <a:pt x="277" y="96"/>
                    </a:lnTo>
                    <a:lnTo>
                      <a:pt x="276" y="94"/>
                    </a:lnTo>
                    <a:lnTo>
                      <a:pt x="274" y="92"/>
                    </a:lnTo>
                    <a:lnTo>
                      <a:pt x="272" y="92"/>
                    </a:lnTo>
                    <a:lnTo>
                      <a:pt x="270" y="95"/>
                    </a:lnTo>
                    <a:lnTo>
                      <a:pt x="269" y="96"/>
                    </a:lnTo>
                    <a:lnTo>
                      <a:pt x="270" y="100"/>
                    </a:lnTo>
                    <a:lnTo>
                      <a:pt x="270" y="104"/>
                    </a:lnTo>
                    <a:lnTo>
                      <a:pt x="268" y="104"/>
                    </a:lnTo>
                    <a:lnTo>
                      <a:pt x="267" y="106"/>
                    </a:lnTo>
                    <a:lnTo>
                      <a:pt x="267" y="108"/>
                    </a:lnTo>
                    <a:lnTo>
                      <a:pt x="267" y="111"/>
                    </a:lnTo>
                    <a:lnTo>
                      <a:pt x="265" y="110"/>
                    </a:lnTo>
                    <a:lnTo>
                      <a:pt x="263" y="108"/>
                    </a:lnTo>
                    <a:lnTo>
                      <a:pt x="261" y="106"/>
                    </a:lnTo>
                    <a:lnTo>
                      <a:pt x="261" y="108"/>
                    </a:lnTo>
                    <a:lnTo>
                      <a:pt x="259" y="106"/>
                    </a:lnTo>
                    <a:lnTo>
                      <a:pt x="256" y="103"/>
                    </a:lnTo>
                    <a:lnTo>
                      <a:pt x="254" y="100"/>
                    </a:lnTo>
                    <a:lnTo>
                      <a:pt x="252" y="98"/>
                    </a:lnTo>
                    <a:lnTo>
                      <a:pt x="251" y="98"/>
                    </a:lnTo>
                    <a:lnTo>
                      <a:pt x="250" y="98"/>
                    </a:lnTo>
                    <a:lnTo>
                      <a:pt x="249" y="98"/>
                    </a:lnTo>
                    <a:lnTo>
                      <a:pt x="248" y="98"/>
                    </a:lnTo>
                    <a:lnTo>
                      <a:pt x="247" y="96"/>
                    </a:lnTo>
                    <a:lnTo>
                      <a:pt x="247" y="95"/>
                    </a:lnTo>
                    <a:lnTo>
                      <a:pt x="247" y="94"/>
                    </a:lnTo>
                    <a:lnTo>
                      <a:pt x="245" y="92"/>
                    </a:lnTo>
                    <a:lnTo>
                      <a:pt x="244" y="92"/>
                    </a:lnTo>
                    <a:lnTo>
                      <a:pt x="244" y="94"/>
                    </a:lnTo>
                    <a:lnTo>
                      <a:pt x="244" y="95"/>
                    </a:lnTo>
                    <a:lnTo>
                      <a:pt x="243" y="94"/>
                    </a:lnTo>
                    <a:lnTo>
                      <a:pt x="242" y="92"/>
                    </a:lnTo>
                    <a:lnTo>
                      <a:pt x="241" y="92"/>
                    </a:lnTo>
                    <a:lnTo>
                      <a:pt x="240" y="92"/>
                    </a:lnTo>
                    <a:lnTo>
                      <a:pt x="238" y="92"/>
                    </a:lnTo>
                    <a:lnTo>
                      <a:pt x="238" y="94"/>
                    </a:lnTo>
                    <a:lnTo>
                      <a:pt x="238" y="96"/>
                    </a:lnTo>
                    <a:lnTo>
                      <a:pt x="238" y="98"/>
                    </a:lnTo>
                    <a:lnTo>
                      <a:pt x="237" y="99"/>
                    </a:lnTo>
                    <a:lnTo>
                      <a:pt x="236" y="100"/>
                    </a:lnTo>
                    <a:lnTo>
                      <a:pt x="236" y="102"/>
                    </a:lnTo>
                    <a:lnTo>
                      <a:pt x="236" y="103"/>
                    </a:lnTo>
                    <a:lnTo>
                      <a:pt x="236" y="104"/>
                    </a:lnTo>
                    <a:lnTo>
                      <a:pt x="234" y="104"/>
                    </a:lnTo>
                    <a:lnTo>
                      <a:pt x="233" y="104"/>
                    </a:lnTo>
                    <a:lnTo>
                      <a:pt x="233" y="106"/>
                    </a:lnTo>
                    <a:lnTo>
                      <a:pt x="233" y="108"/>
                    </a:lnTo>
                    <a:lnTo>
                      <a:pt x="233" y="110"/>
                    </a:lnTo>
                    <a:lnTo>
                      <a:pt x="229" y="111"/>
                    </a:lnTo>
                    <a:lnTo>
                      <a:pt x="225" y="111"/>
                    </a:lnTo>
                    <a:lnTo>
                      <a:pt x="220" y="111"/>
                    </a:lnTo>
                    <a:lnTo>
                      <a:pt x="216" y="115"/>
                    </a:lnTo>
                    <a:lnTo>
                      <a:pt x="215" y="114"/>
                    </a:lnTo>
                    <a:lnTo>
                      <a:pt x="214" y="112"/>
                    </a:lnTo>
                    <a:lnTo>
                      <a:pt x="213" y="112"/>
                    </a:lnTo>
                    <a:lnTo>
                      <a:pt x="211" y="111"/>
                    </a:lnTo>
                    <a:lnTo>
                      <a:pt x="208" y="114"/>
                    </a:lnTo>
                    <a:lnTo>
                      <a:pt x="204" y="117"/>
                    </a:lnTo>
                    <a:lnTo>
                      <a:pt x="201" y="119"/>
                    </a:lnTo>
                    <a:lnTo>
                      <a:pt x="198" y="124"/>
                    </a:lnTo>
                    <a:lnTo>
                      <a:pt x="197" y="123"/>
                    </a:lnTo>
                    <a:lnTo>
                      <a:pt x="196" y="123"/>
                    </a:lnTo>
                    <a:lnTo>
                      <a:pt x="195" y="123"/>
                    </a:lnTo>
                    <a:lnTo>
                      <a:pt x="194" y="126"/>
                    </a:lnTo>
                    <a:lnTo>
                      <a:pt x="192" y="128"/>
                    </a:lnTo>
                    <a:lnTo>
                      <a:pt x="191" y="129"/>
                    </a:lnTo>
                    <a:lnTo>
                      <a:pt x="189" y="131"/>
                    </a:lnTo>
                    <a:lnTo>
                      <a:pt x="187" y="135"/>
                    </a:lnTo>
                    <a:lnTo>
                      <a:pt x="186" y="138"/>
                    </a:lnTo>
                    <a:lnTo>
                      <a:pt x="184" y="143"/>
                    </a:lnTo>
                    <a:lnTo>
                      <a:pt x="180" y="146"/>
                    </a:lnTo>
                    <a:lnTo>
                      <a:pt x="180" y="145"/>
                    </a:lnTo>
                    <a:lnTo>
                      <a:pt x="179" y="144"/>
                    </a:lnTo>
                    <a:lnTo>
                      <a:pt x="179" y="143"/>
                    </a:lnTo>
                    <a:lnTo>
                      <a:pt x="179" y="141"/>
                    </a:lnTo>
                    <a:lnTo>
                      <a:pt x="177" y="141"/>
                    </a:lnTo>
                    <a:lnTo>
                      <a:pt x="177" y="143"/>
                    </a:lnTo>
                    <a:lnTo>
                      <a:pt x="177" y="144"/>
                    </a:lnTo>
                    <a:lnTo>
                      <a:pt x="177" y="145"/>
                    </a:lnTo>
                    <a:lnTo>
                      <a:pt x="176" y="140"/>
                    </a:lnTo>
                    <a:lnTo>
                      <a:pt x="176" y="135"/>
                    </a:lnTo>
                    <a:lnTo>
                      <a:pt x="177" y="132"/>
                    </a:lnTo>
                    <a:lnTo>
                      <a:pt x="174" y="131"/>
                    </a:lnTo>
                    <a:lnTo>
                      <a:pt x="172" y="132"/>
                    </a:lnTo>
                    <a:lnTo>
                      <a:pt x="170" y="133"/>
                    </a:lnTo>
                    <a:lnTo>
                      <a:pt x="168" y="134"/>
                    </a:lnTo>
                    <a:lnTo>
                      <a:pt x="164" y="135"/>
                    </a:lnTo>
                    <a:lnTo>
                      <a:pt x="165" y="134"/>
                    </a:lnTo>
                    <a:lnTo>
                      <a:pt x="165" y="133"/>
                    </a:lnTo>
                    <a:lnTo>
                      <a:pt x="166" y="133"/>
                    </a:lnTo>
                    <a:lnTo>
                      <a:pt x="166" y="132"/>
                    </a:lnTo>
                    <a:lnTo>
                      <a:pt x="165" y="131"/>
                    </a:lnTo>
                    <a:lnTo>
                      <a:pt x="165" y="130"/>
                    </a:lnTo>
                    <a:lnTo>
                      <a:pt x="164" y="130"/>
                    </a:lnTo>
                    <a:lnTo>
                      <a:pt x="163" y="129"/>
                    </a:lnTo>
                    <a:lnTo>
                      <a:pt x="162" y="130"/>
                    </a:lnTo>
                    <a:lnTo>
                      <a:pt x="161" y="130"/>
                    </a:lnTo>
                    <a:lnTo>
                      <a:pt x="160" y="131"/>
                    </a:lnTo>
                    <a:lnTo>
                      <a:pt x="160" y="132"/>
                    </a:lnTo>
                    <a:lnTo>
                      <a:pt x="161" y="137"/>
                    </a:lnTo>
                    <a:lnTo>
                      <a:pt x="161" y="143"/>
                    </a:lnTo>
                    <a:lnTo>
                      <a:pt x="160" y="148"/>
                    </a:lnTo>
                    <a:lnTo>
                      <a:pt x="159" y="151"/>
                    </a:lnTo>
                    <a:lnTo>
                      <a:pt x="154" y="157"/>
                    </a:lnTo>
                    <a:lnTo>
                      <a:pt x="150" y="165"/>
                    </a:lnTo>
                    <a:lnTo>
                      <a:pt x="147" y="173"/>
                    </a:lnTo>
                    <a:lnTo>
                      <a:pt x="145" y="180"/>
                    </a:lnTo>
                    <a:lnTo>
                      <a:pt x="143" y="187"/>
                    </a:lnTo>
                    <a:lnTo>
                      <a:pt x="141" y="191"/>
                    </a:lnTo>
                    <a:lnTo>
                      <a:pt x="138" y="198"/>
                    </a:lnTo>
                    <a:lnTo>
                      <a:pt x="136" y="20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13"/>
              <p:cNvSpPr>
                <a:spLocks/>
              </p:cNvSpPr>
              <p:nvPr/>
            </p:nvSpPr>
            <p:spPr bwMode="auto">
              <a:xfrm>
                <a:off x="3545" y="1639"/>
                <a:ext cx="459" cy="286"/>
              </a:xfrm>
              <a:custGeom>
                <a:avLst/>
                <a:gdLst>
                  <a:gd name="T0" fmla="*/ 73 w 313"/>
                  <a:gd name="T1" fmla="*/ 191 h 204"/>
                  <a:gd name="T2" fmla="*/ 142 w 313"/>
                  <a:gd name="T3" fmla="*/ 156 h 204"/>
                  <a:gd name="T4" fmla="*/ 221 w 313"/>
                  <a:gd name="T5" fmla="*/ 53 h 204"/>
                  <a:gd name="T6" fmla="*/ 317 w 313"/>
                  <a:gd name="T7" fmla="*/ 0 h 204"/>
                  <a:gd name="T8" fmla="*/ 340 w 313"/>
                  <a:gd name="T9" fmla="*/ 20 h 204"/>
                  <a:gd name="T10" fmla="*/ 318 w 313"/>
                  <a:gd name="T11" fmla="*/ 34 h 204"/>
                  <a:gd name="T12" fmla="*/ 304 w 313"/>
                  <a:gd name="T13" fmla="*/ 67 h 204"/>
                  <a:gd name="T14" fmla="*/ 292 w 313"/>
                  <a:gd name="T15" fmla="*/ 80 h 204"/>
                  <a:gd name="T16" fmla="*/ 271 w 313"/>
                  <a:gd name="T17" fmla="*/ 84 h 204"/>
                  <a:gd name="T18" fmla="*/ 258 w 313"/>
                  <a:gd name="T19" fmla="*/ 118 h 204"/>
                  <a:gd name="T20" fmla="*/ 268 w 313"/>
                  <a:gd name="T21" fmla="*/ 146 h 204"/>
                  <a:gd name="T22" fmla="*/ 292 w 313"/>
                  <a:gd name="T23" fmla="*/ 136 h 204"/>
                  <a:gd name="T24" fmla="*/ 364 w 313"/>
                  <a:gd name="T25" fmla="*/ 126 h 204"/>
                  <a:gd name="T26" fmla="*/ 384 w 313"/>
                  <a:gd name="T27" fmla="*/ 156 h 204"/>
                  <a:gd name="T28" fmla="*/ 405 w 313"/>
                  <a:gd name="T29" fmla="*/ 179 h 204"/>
                  <a:gd name="T30" fmla="*/ 416 w 313"/>
                  <a:gd name="T31" fmla="*/ 196 h 204"/>
                  <a:gd name="T32" fmla="*/ 471 w 313"/>
                  <a:gd name="T33" fmla="*/ 179 h 204"/>
                  <a:gd name="T34" fmla="*/ 480 w 313"/>
                  <a:gd name="T35" fmla="*/ 199 h 204"/>
                  <a:gd name="T36" fmla="*/ 516 w 313"/>
                  <a:gd name="T37" fmla="*/ 199 h 204"/>
                  <a:gd name="T38" fmla="*/ 526 w 313"/>
                  <a:gd name="T39" fmla="*/ 231 h 204"/>
                  <a:gd name="T40" fmla="*/ 554 w 313"/>
                  <a:gd name="T41" fmla="*/ 200 h 204"/>
                  <a:gd name="T42" fmla="*/ 563 w 313"/>
                  <a:gd name="T43" fmla="*/ 191 h 204"/>
                  <a:gd name="T44" fmla="*/ 568 w 313"/>
                  <a:gd name="T45" fmla="*/ 179 h 204"/>
                  <a:gd name="T46" fmla="*/ 595 w 313"/>
                  <a:gd name="T47" fmla="*/ 163 h 204"/>
                  <a:gd name="T48" fmla="*/ 622 w 313"/>
                  <a:gd name="T49" fmla="*/ 150 h 204"/>
                  <a:gd name="T50" fmla="*/ 642 w 313"/>
                  <a:gd name="T51" fmla="*/ 136 h 204"/>
                  <a:gd name="T52" fmla="*/ 723 w 313"/>
                  <a:gd name="T53" fmla="*/ 118 h 204"/>
                  <a:gd name="T54" fmla="*/ 748 w 313"/>
                  <a:gd name="T55" fmla="*/ 98 h 204"/>
                  <a:gd name="T56" fmla="*/ 764 w 313"/>
                  <a:gd name="T57" fmla="*/ 97 h 204"/>
                  <a:gd name="T58" fmla="*/ 785 w 313"/>
                  <a:gd name="T59" fmla="*/ 104 h 204"/>
                  <a:gd name="T60" fmla="*/ 792 w 313"/>
                  <a:gd name="T61" fmla="*/ 118 h 204"/>
                  <a:gd name="T62" fmla="*/ 796 w 313"/>
                  <a:gd name="T63" fmla="*/ 156 h 204"/>
                  <a:gd name="T64" fmla="*/ 807 w 313"/>
                  <a:gd name="T65" fmla="*/ 163 h 204"/>
                  <a:gd name="T66" fmla="*/ 824 w 313"/>
                  <a:gd name="T67" fmla="*/ 163 h 204"/>
                  <a:gd name="T68" fmla="*/ 852 w 313"/>
                  <a:gd name="T69" fmla="*/ 172 h 204"/>
                  <a:gd name="T70" fmla="*/ 914 w 313"/>
                  <a:gd name="T71" fmla="*/ 172 h 204"/>
                  <a:gd name="T72" fmla="*/ 981 w 313"/>
                  <a:gd name="T73" fmla="*/ 265 h 204"/>
                  <a:gd name="T74" fmla="*/ 921 w 313"/>
                  <a:gd name="T75" fmla="*/ 275 h 204"/>
                  <a:gd name="T76" fmla="*/ 865 w 313"/>
                  <a:gd name="T77" fmla="*/ 254 h 204"/>
                  <a:gd name="T78" fmla="*/ 845 w 313"/>
                  <a:gd name="T79" fmla="*/ 287 h 204"/>
                  <a:gd name="T80" fmla="*/ 830 w 313"/>
                  <a:gd name="T81" fmla="*/ 297 h 204"/>
                  <a:gd name="T82" fmla="*/ 807 w 313"/>
                  <a:gd name="T83" fmla="*/ 283 h 204"/>
                  <a:gd name="T84" fmla="*/ 783 w 313"/>
                  <a:gd name="T85" fmla="*/ 269 h 204"/>
                  <a:gd name="T86" fmla="*/ 770 w 313"/>
                  <a:gd name="T87" fmla="*/ 259 h 204"/>
                  <a:gd name="T88" fmla="*/ 757 w 313"/>
                  <a:gd name="T89" fmla="*/ 254 h 204"/>
                  <a:gd name="T90" fmla="*/ 743 w 313"/>
                  <a:gd name="T91" fmla="*/ 275 h 204"/>
                  <a:gd name="T92" fmla="*/ 736 w 313"/>
                  <a:gd name="T93" fmla="*/ 287 h 204"/>
                  <a:gd name="T94" fmla="*/ 723 w 313"/>
                  <a:gd name="T95" fmla="*/ 307 h 204"/>
                  <a:gd name="T96" fmla="*/ 672 w 313"/>
                  <a:gd name="T97" fmla="*/ 308 h 204"/>
                  <a:gd name="T98" fmla="*/ 622 w 313"/>
                  <a:gd name="T99" fmla="*/ 338 h 204"/>
                  <a:gd name="T100" fmla="*/ 595 w 313"/>
                  <a:gd name="T101" fmla="*/ 362 h 204"/>
                  <a:gd name="T102" fmla="*/ 563 w 313"/>
                  <a:gd name="T103" fmla="*/ 397 h 204"/>
                  <a:gd name="T104" fmla="*/ 559 w 313"/>
                  <a:gd name="T105" fmla="*/ 400 h 204"/>
                  <a:gd name="T106" fmla="*/ 535 w 313"/>
                  <a:gd name="T107" fmla="*/ 366 h 204"/>
                  <a:gd name="T108" fmla="*/ 522 w 313"/>
                  <a:gd name="T109" fmla="*/ 363 h 204"/>
                  <a:gd name="T110" fmla="*/ 507 w 313"/>
                  <a:gd name="T111" fmla="*/ 357 h 204"/>
                  <a:gd name="T112" fmla="*/ 502 w 313"/>
                  <a:gd name="T113" fmla="*/ 416 h 204"/>
                  <a:gd name="T114" fmla="*/ 446 w 313"/>
                  <a:gd name="T115" fmla="*/ 527 h 204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13"/>
                  <a:gd name="T175" fmla="*/ 0 h 204"/>
                  <a:gd name="T176" fmla="*/ 313 w 313"/>
                  <a:gd name="T177" fmla="*/ 204 h 204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13" h="204">
                    <a:moveTo>
                      <a:pt x="0" y="94"/>
                    </a:moveTo>
                    <a:lnTo>
                      <a:pt x="0" y="94"/>
                    </a:lnTo>
                    <a:lnTo>
                      <a:pt x="2" y="90"/>
                    </a:lnTo>
                    <a:lnTo>
                      <a:pt x="4" y="84"/>
                    </a:lnTo>
                    <a:lnTo>
                      <a:pt x="11" y="77"/>
                    </a:lnTo>
                    <a:lnTo>
                      <a:pt x="23" y="69"/>
                    </a:lnTo>
                    <a:lnTo>
                      <a:pt x="27" y="68"/>
                    </a:lnTo>
                    <a:lnTo>
                      <a:pt x="31" y="66"/>
                    </a:lnTo>
                    <a:lnTo>
                      <a:pt x="34" y="65"/>
                    </a:lnTo>
                    <a:lnTo>
                      <a:pt x="38" y="63"/>
                    </a:lnTo>
                    <a:lnTo>
                      <a:pt x="41" y="59"/>
                    </a:lnTo>
                    <a:lnTo>
                      <a:pt x="45" y="56"/>
                    </a:lnTo>
                    <a:lnTo>
                      <a:pt x="49" y="52"/>
                    </a:lnTo>
                    <a:lnTo>
                      <a:pt x="55" y="47"/>
                    </a:lnTo>
                    <a:lnTo>
                      <a:pt x="58" y="41"/>
                    </a:lnTo>
                    <a:lnTo>
                      <a:pt x="61" y="33"/>
                    </a:lnTo>
                    <a:lnTo>
                      <a:pt x="66" y="24"/>
                    </a:lnTo>
                    <a:lnTo>
                      <a:pt x="70" y="19"/>
                    </a:lnTo>
                    <a:lnTo>
                      <a:pt x="72" y="18"/>
                    </a:lnTo>
                    <a:lnTo>
                      <a:pt x="76" y="14"/>
                    </a:lnTo>
                    <a:lnTo>
                      <a:pt x="82" y="10"/>
                    </a:lnTo>
                    <a:lnTo>
                      <a:pt x="88" y="6"/>
                    </a:lnTo>
                    <a:lnTo>
                      <a:pt x="94" y="3"/>
                    </a:lnTo>
                    <a:lnTo>
                      <a:pt x="100" y="0"/>
                    </a:lnTo>
                    <a:lnTo>
                      <a:pt x="104" y="0"/>
                    </a:lnTo>
                    <a:lnTo>
                      <a:pt x="105" y="4"/>
                    </a:lnTo>
                    <a:lnTo>
                      <a:pt x="106" y="4"/>
                    </a:lnTo>
                    <a:lnTo>
                      <a:pt x="107" y="4"/>
                    </a:lnTo>
                    <a:lnTo>
                      <a:pt x="108" y="4"/>
                    </a:lnTo>
                    <a:lnTo>
                      <a:pt x="108" y="7"/>
                    </a:lnTo>
                    <a:lnTo>
                      <a:pt x="108" y="9"/>
                    </a:lnTo>
                    <a:lnTo>
                      <a:pt x="106" y="11"/>
                    </a:lnTo>
                    <a:lnTo>
                      <a:pt x="104" y="12"/>
                    </a:lnTo>
                    <a:lnTo>
                      <a:pt x="103" y="14"/>
                    </a:lnTo>
                    <a:lnTo>
                      <a:pt x="102" y="14"/>
                    </a:lnTo>
                    <a:lnTo>
                      <a:pt x="101" y="12"/>
                    </a:lnTo>
                    <a:lnTo>
                      <a:pt x="100" y="11"/>
                    </a:lnTo>
                    <a:lnTo>
                      <a:pt x="98" y="14"/>
                    </a:lnTo>
                    <a:lnTo>
                      <a:pt x="97" y="18"/>
                    </a:lnTo>
                    <a:lnTo>
                      <a:pt x="97" y="22"/>
                    </a:lnTo>
                    <a:lnTo>
                      <a:pt x="97" y="25"/>
                    </a:lnTo>
                    <a:lnTo>
                      <a:pt x="96" y="24"/>
                    </a:lnTo>
                    <a:lnTo>
                      <a:pt x="95" y="24"/>
                    </a:lnTo>
                    <a:lnTo>
                      <a:pt x="94" y="24"/>
                    </a:lnTo>
                    <a:lnTo>
                      <a:pt x="93" y="25"/>
                    </a:lnTo>
                    <a:lnTo>
                      <a:pt x="93" y="26"/>
                    </a:lnTo>
                    <a:lnTo>
                      <a:pt x="93" y="27"/>
                    </a:lnTo>
                    <a:lnTo>
                      <a:pt x="93" y="29"/>
                    </a:lnTo>
                    <a:lnTo>
                      <a:pt x="91" y="31"/>
                    </a:lnTo>
                    <a:lnTo>
                      <a:pt x="90" y="30"/>
                    </a:lnTo>
                    <a:lnTo>
                      <a:pt x="89" y="29"/>
                    </a:lnTo>
                    <a:lnTo>
                      <a:pt x="88" y="29"/>
                    </a:lnTo>
                    <a:lnTo>
                      <a:pt x="86" y="31"/>
                    </a:lnTo>
                    <a:lnTo>
                      <a:pt x="86" y="34"/>
                    </a:lnTo>
                    <a:lnTo>
                      <a:pt x="86" y="36"/>
                    </a:lnTo>
                    <a:lnTo>
                      <a:pt x="85" y="36"/>
                    </a:lnTo>
                    <a:lnTo>
                      <a:pt x="84" y="36"/>
                    </a:lnTo>
                    <a:lnTo>
                      <a:pt x="82" y="41"/>
                    </a:lnTo>
                    <a:lnTo>
                      <a:pt x="82" y="43"/>
                    </a:lnTo>
                    <a:lnTo>
                      <a:pt x="81" y="47"/>
                    </a:lnTo>
                    <a:lnTo>
                      <a:pt x="81" y="52"/>
                    </a:lnTo>
                    <a:lnTo>
                      <a:pt x="81" y="53"/>
                    </a:lnTo>
                    <a:lnTo>
                      <a:pt x="82" y="53"/>
                    </a:lnTo>
                    <a:lnTo>
                      <a:pt x="84" y="53"/>
                    </a:lnTo>
                    <a:lnTo>
                      <a:pt x="85" y="53"/>
                    </a:lnTo>
                    <a:lnTo>
                      <a:pt x="86" y="52"/>
                    </a:lnTo>
                    <a:lnTo>
                      <a:pt x="86" y="50"/>
                    </a:lnTo>
                    <a:lnTo>
                      <a:pt x="86" y="49"/>
                    </a:lnTo>
                    <a:lnTo>
                      <a:pt x="88" y="47"/>
                    </a:lnTo>
                    <a:lnTo>
                      <a:pt x="90" y="49"/>
                    </a:lnTo>
                    <a:lnTo>
                      <a:pt x="93" y="49"/>
                    </a:lnTo>
                    <a:lnTo>
                      <a:pt x="96" y="49"/>
                    </a:lnTo>
                    <a:lnTo>
                      <a:pt x="99" y="47"/>
                    </a:lnTo>
                    <a:lnTo>
                      <a:pt x="103" y="47"/>
                    </a:lnTo>
                    <a:lnTo>
                      <a:pt x="107" y="47"/>
                    </a:lnTo>
                    <a:lnTo>
                      <a:pt x="111" y="47"/>
                    </a:lnTo>
                    <a:lnTo>
                      <a:pt x="115" y="46"/>
                    </a:lnTo>
                    <a:lnTo>
                      <a:pt x="116" y="46"/>
                    </a:lnTo>
                    <a:lnTo>
                      <a:pt x="118" y="49"/>
                    </a:lnTo>
                    <a:lnTo>
                      <a:pt x="120" y="52"/>
                    </a:lnTo>
                    <a:lnTo>
                      <a:pt x="122" y="55"/>
                    </a:lnTo>
                    <a:lnTo>
                      <a:pt x="122" y="56"/>
                    </a:lnTo>
                    <a:lnTo>
                      <a:pt x="122" y="57"/>
                    </a:lnTo>
                    <a:lnTo>
                      <a:pt x="122" y="59"/>
                    </a:lnTo>
                    <a:lnTo>
                      <a:pt x="124" y="61"/>
                    </a:lnTo>
                    <a:lnTo>
                      <a:pt x="126" y="61"/>
                    </a:lnTo>
                    <a:lnTo>
                      <a:pt x="127" y="63"/>
                    </a:lnTo>
                    <a:lnTo>
                      <a:pt x="128" y="65"/>
                    </a:lnTo>
                    <a:lnTo>
                      <a:pt x="129" y="66"/>
                    </a:lnTo>
                    <a:lnTo>
                      <a:pt x="131" y="66"/>
                    </a:lnTo>
                    <a:lnTo>
                      <a:pt x="133" y="67"/>
                    </a:lnTo>
                    <a:lnTo>
                      <a:pt x="132" y="68"/>
                    </a:lnTo>
                    <a:lnTo>
                      <a:pt x="132" y="69"/>
                    </a:lnTo>
                    <a:lnTo>
                      <a:pt x="132" y="71"/>
                    </a:lnTo>
                    <a:lnTo>
                      <a:pt x="133" y="72"/>
                    </a:lnTo>
                    <a:lnTo>
                      <a:pt x="136" y="68"/>
                    </a:lnTo>
                    <a:lnTo>
                      <a:pt x="140" y="67"/>
                    </a:lnTo>
                    <a:lnTo>
                      <a:pt x="145" y="66"/>
                    </a:lnTo>
                    <a:lnTo>
                      <a:pt x="149" y="65"/>
                    </a:lnTo>
                    <a:lnTo>
                      <a:pt x="150" y="66"/>
                    </a:lnTo>
                    <a:lnTo>
                      <a:pt x="150" y="67"/>
                    </a:lnTo>
                    <a:lnTo>
                      <a:pt x="149" y="68"/>
                    </a:lnTo>
                    <a:lnTo>
                      <a:pt x="149" y="69"/>
                    </a:lnTo>
                    <a:lnTo>
                      <a:pt x="149" y="70"/>
                    </a:lnTo>
                    <a:lnTo>
                      <a:pt x="152" y="72"/>
                    </a:lnTo>
                    <a:lnTo>
                      <a:pt x="154" y="71"/>
                    </a:lnTo>
                    <a:lnTo>
                      <a:pt x="157" y="69"/>
                    </a:lnTo>
                    <a:lnTo>
                      <a:pt x="160" y="67"/>
                    </a:lnTo>
                    <a:lnTo>
                      <a:pt x="160" y="70"/>
                    </a:lnTo>
                    <a:lnTo>
                      <a:pt x="162" y="71"/>
                    </a:lnTo>
                    <a:lnTo>
                      <a:pt x="164" y="72"/>
                    </a:lnTo>
                    <a:lnTo>
                      <a:pt x="165" y="73"/>
                    </a:lnTo>
                    <a:lnTo>
                      <a:pt x="165" y="75"/>
                    </a:lnTo>
                    <a:lnTo>
                      <a:pt x="166" y="77"/>
                    </a:lnTo>
                    <a:lnTo>
                      <a:pt x="167" y="81"/>
                    </a:lnTo>
                    <a:lnTo>
                      <a:pt x="167" y="83"/>
                    </a:lnTo>
                    <a:lnTo>
                      <a:pt x="167" y="84"/>
                    </a:lnTo>
                    <a:lnTo>
                      <a:pt x="168" y="83"/>
                    </a:lnTo>
                    <a:lnTo>
                      <a:pt x="169" y="82"/>
                    </a:lnTo>
                    <a:lnTo>
                      <a:pt x="170" y="81"/>
                    </a:lnTo>
                    <a:lnTo>
                      <a:pt x="172" y="79"/>
                    </a:lnTo>
                    <a:lnTo>
                      <a:pt x="174" y="75"/>
                    </a:lnTo>
                    <a:lnTo>
                      <a:pt x="176" y="73"/>
                    </a:lnTo>
                    <a:lnTo>
                      <a:pt x="177" y="70"/>
                    </a:lnTo>
                    <a:lnTo>
                      <a:pt x="177" y="71"/>
                    </a:lnTo>
                    <a:lnTo>
                      <a:pt x="179" y="71"/>
                    </a:lnTo>
                    <a:lnTo>
                      <a:pt x="179" y="70"/>
                    </a:lnTo>
                    <a:lnTo>
                      <a:pt x="179" y="69"/>
                    </a:lnTo>
                    <a:lnTo>
                      <a:pt x="179" y="68"/>
                    </a:lnTo>
                    <a:lnTo>
                      <a:pt x="177" y="67"/>
                    </a:lnTo>
                    <a:lnTo>
                      <a:pt x="176" y="67"/>
                    </a:lnTo>
                    <a:lnTo>
                      <a:pt x="179" y="67"/>
                    </a:lnTo>
                    <a:lnTo>
                      <a:pt x="180" y="65"/>
                    </a:lnTo>
                    <a:lnTo>
                      <a:pt x="181" y="61"/>
                    </a:lnTo>
                    <a:lnTo>
                      <a:pt x="182" y="59"/>
                    </a:lnTo>
                    <a:lnTo>
                      <a:pt x="184" y="61"/>
                    </a:lnTo>
                    <a:lnTo>
                      <a:pt x="186" y="59"/>
                    </a:lnTo>
                    <a:lnTo>
                      <a:pt x="187" y="57"/>
                    </a:lnTo>
                    <a:lnTo>
                      <a:pt x="189" y="59"/>
                    </a:lnTo>
                    <a:lnTo>
                      <a:pt x="191" y="59"/>
                    </a:lnTo>
                    <a:lnTo>
                      <a:pt x="192" y="56"/>
                    </a:lnTo>
                    <a:lnTo>
                      <a:pt x="193" y="55"/>
                    </a:lnTo>
                    <a:lnTo>
                      <a:pt x="194" y="53"/>
                    </a:lnTo>
                    <a:lnTo>
                      <a:pt x="196" y="55"/>
                    </a:lnTo>
                    <a:lnTo>
                      <a:pt x="197" y="54"/>
                    </a:lnTo>
                    <a:lnTo>
                      <a:pt x="199" y="53"/>
                    </a:lnTo>
                    <a:lnTo>
                      <a:pt x="201" y="53"/>
                    </a:lnTo>
                    <a:lnTo>
                      <a:pt x="202" y="52"/>
                    </a:lnTo>
                    <a:lnTo>
                      <a:pt x="203" y="51"/>
                    </a:lnTo>
                    <a:lnTo>
                      <a:pt x="204" y="50"/>
                    </a:lnTo>
                    <a:lnTo>
                      <a:pt x="204" y="49"/>
                    </a:lnTo>
                    <a:lnTo>
                      <a:pt x="208" y="49"/>
                    </a:lnTo>
                    <a:lnTo>
                      <a:pt x="213" y="49"/>
                    </a:lnTo>
                    <a:lnTo>
                      <a:pt x="218" y="47"/>
                    </a:lnTo>
                    <a:lnTo>
                      <a:pt x="222" y="46"/>
                    </a:lnTo>
                    <a:lnTo>
                      <a:pt x="226" y="45"/>
                    </a:lnTo>
                    <a:lnTo>
                      <a:pt x="229" y="43"/>
                    </a:lnTo>
                    <a:lnTo>
                      <a:pt x="233" y="41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7"/>
                    </a:lnTo>
                    <a:lnTo>
                      <a:pt x="236" y="36"/>
                    </a:lnTo>
                    <a:lnTo>
                      <a:pt x="237" y="36"/>
                    </a:lnTo>
                    <a:lnTo>
                      <a:pt x="240" y="36"/>
                    </a:lnTo>
                    <a:lnTo>
                      <a:pt x="240" y="37"/>
                    </a:lnTo>
                    <a:lnTo>
                      <a:pt x="241" y="38"/>
                    </a:lnTo>
                    <a:lnTo>
                      <a:pt x="242" y="37"/>
                    </a:lnTo>
                    <a:lnTo>
                      <a:pt x="242" y="36"/>
                    </a:lnTo>
                    <a:lnTo>
                      <a:pt x="242" y="35"/>
                    </a:lnTo>
                    <a:lnTo>
                      <a:pt x="244" y="35"/>
                    </a:lnTo>
                    <a:lnTo>
                      <a:pt x="247" y="36"/>
                    </a:lnTo>
                    <a:lnTo>
                      <a:pt x="249" y="36"/>
                    </a:lnTo>
                    <a:lnTo>
                      <a:pt x="249" y="37"/>
                    </a:lnTo>
                    <a:lnTo>
                      <a:pt x="249" y="38"/>
                    </a:lnTo>
                    <a:lnTo>
                      <a:pt x="250" y="39"/>
                    </a:lnTo>
                    <a:lnTo>
                      <a:pt x="250" y="41"/>
                    </a:lnTo>
                    <a:lnTo>
                      <a:pt x="251" y="41"/>
                    </a:lnTo>
                    <a:lnTo>
                      <a:pt x="252" y="41"/>
                    </a:lnTo>
                    <a:lnTo>
                      <a:pt x="251" y="43"/>
                    </a:lnTo>
                    <a:lnTo>
                      <a:pt x="250" y="43"/>
                    </a:lnTo>
                    <a:lnTo>
                      <a:pt x="250" y="45"/>
                    </a:lnTo>
                    <a:lnTo>
                      <a:pt x="249" y="47"/>
                    </a:lnTo>
                    <a:lnTo>
                      <a:pt x="249" y="51"/>
                    </a:lnTo>
                    <a:lnTo>
                      <a:pt x="250" y="54"/>
                    </a:lnTo>
                    <a:lnTo>
                      <a:pt x="252" y="56"/>
                    </a:lnTo>
                    <a:lnTo>
                      <a:pt x="253" y="56"/>
                    </a:lnTo>
                    <a:lnTo>
                      <a:pt x="254" y="55"/>
                    </a:lnTo>
                    <a:lnTo>
                      <a:pt x="255" y="55"/>
                    </a:lnTo>
                    <a:lnTo>
                      <a:pt x="255" y="56"/>
                    </a:lnTo>
                    <a:lnTo>
                      <a:pt x="256" y="57"/>
                    </a:lnTo>
                    <a:lnTo>
                      <a:pt x="256" y="59"/>
                    </a:lnTo>
                    <a:lnTo>
                      <a:pt x="258" y="59"/>
                    </a:lnTo>
                    <a:lnTo>
                      <a:pt x="259" y="59"/>
                    </a:lnTo>
                    <a:lnTo>
                      <a:pt x="259" y="57"/>
                    </a:lnTo>
                    <a:lnTo>
                      <a:pt x="259" y="56"/>
                    </a:lnTo>
                    <a:lnTo>
                      <a:pt x="261" y="59"/>
                    </a:lnTo>
                    <a:lnTo>
                      <a:pt x="265" y="61"/>
                    </a:lnTo>
                    <a:lnTo>
                      <a:pt x="267" y="63"/>
                    </a:lnTo>
                    <a:lnTo>
                      <a:pt x="267" y="66"/>
                    </a:lnTo>
                    <a:lnTo>
                      <a:pt x="268" y="65"/>
                    </a:lnTo>
                    <a:lnTo>
                      <a:pt x="269" y="63"/>
                    </a:lnTo>
                    <a:lnTo>
                      <a:pt x="270" y="63"/>
                    </a:lnTo>
                    <a:lnTo>
                      <a:pt x="271" y="61"/>
                    </a:lnTo>
                    <a:lnTo>
                      <a:pt x="274" y="59"/>
                    </a:lnTo>
                    <a:lnTo>
                      <a:pt x="277" y="59"/>
                    </a:lnTo>
                    <a:lnTo>
                      <a:pt x="280" y="59"/>
                    </a:lnTo>
                    <a:lnTo>
                      <a:pt x="283" y="59"/>
                    </a:lnTo>
                    <a:lnTo>
                      <a:pt x="290" y="63"/>
                    </a:lnTo>
                    <a:lnTo>
                      <a:pt x="297" y="70"/>
                    </a:lnTo>
                    <a:lnTo>
                      <a:pt x="303" y="79"/>
                    </a:lnTo>
                    <a:lnTo>
                      <a:pt x="310" y="86"/>
                    </a:lnTo>
                    <a:lnTo>
                      <a:pt x="312" y="89"/>
                    </a:lnTo>
                    <a:lnTo>
                      <a:pt x="313" y="94"/>
                    </a:lnTo>
                    <a:lnTo>
                      <a:pt x="311" y="96"/>
                    </a:lnTo>
                    <a:lnTo>
                      <a:pt x="309" y="98"/>
                    </a:lnTo>
                    <a:lnTo>
                      <a:pt x="308" y="98"/>
                    </a:lnTo>
                    <a:lnTo>
                      <a:pt x="305" y="99"/>
                    </a:lnTo>
                    <a:lnTo>
                      <a:pt x="301" y="100"/>
                    </a:lnTo>
                    <a:lnTo>
                      <a:pt x="297" y="100"/>
                    </a:lnTo>
                    <a:lnTo>
                      <a:pt x="292" y="100"/>
                    </a:lnTo>
                    <a:lnTo>
                      <a:pt x="287" y="100"/>
                    </a:lnTo>
                    <a:lnTo>
                      <a:pt x="282" y="100"/>
                    </a:lnTo>
                    <a:lnTo>
                      <a:pt x="279" y="99"/>
                    </a:lnTo>
                    <a:lnTo>
                      <a:pt x="277" y="96"/>
                    </a:lnTo>
                    <a:lnTo>
                      <a:pt x="276" y="94"/>
                    </a:lnTo>
                    <a:lnTo>
                      <a:pt x="274" y="92"/>
                    </a:lnTo>
                    <a:lnTo>
                      <a:pt x="272" y="92"/>
                    </a:lnTo>
                    <a:lnTo>
                      <a:pt x="270" y="95"/>
                    </a:lnTo>
                    <a:lnTo>
                      <a:pt x="269" y="96"/>
                    </a:lnTo>
                    <a:lnTo>
                      <a:pt x="270" y="100"/>
                    </a:lnTo>
                    <a:lnTo>
                      <a:pt x="270" y="104"/>
                    </a:lnTo>
                    <a:lnTo>
                      <a:pt x="268" y="104"/>
                    </a:lnTo>
                    <a:lnTo>
                      <a:pt x="267" y="106"/>
                    </a:lnTo>
                    <a:lnTo>
                      <a:pt x="267" y="108"/>
                    </a:lnTo>
                    <a:lnTo>
                      <a:pt x="267" y="111"/>
                    </a:lnTo>
                    <a:lnTo>
                      <a:pt x="265" y="110"/>
                    </a:lnTo>
                    <a:lnTo>
                      <a:pt x="263" y="108"/>
                    </a:lnTo>
                    <a:lnTo>
                      <a:pt x="261" y="106"/>
                    </a:lnTo>
                    <a:lnTo>
                      <a:pt x="261" y="108"/>
                    </a:lnTo>
                    <a:lnTo>
                      <a:pt x="259" y="106"/>
                    </a:lnTo>
                    <a:lnTo>
                      <a:pt x="256" y="103"/>
                    </a:lnTo>
                    <a:lnTo>
                      <a:pt x="254" y="100"/>
                    </a:lnTo>
                    <a:lnTo>
                      <a:pt x="252" y="98"/>
                    </a:lnTo>
                    <a:lnTo>
                      <a:pt x="251" y="98"/>
                    </a:lnTo>
                    <a:lnTo>
                      <a:pt x="250" y="98"/>
                    </a:lnTo>
                    <a:lnTo>
                      <a:pt x="249" y="98"/>
                    </a:lnTo>
                    <a:lnTo>
                      <a:pt x="248" y="98"/>
                    </a:lnTo>
                    <a:lnTo>
                      <a:pt x="247" y="96"/>
                    </a:lnTo>
                    <a:lnTo>
                      <a:pt x="247" y="95"/>
                    </a:lnTo>
                    <a:lnTo>
                      <a:pt x="247" y="94"/>
                    </a:lnTo>
                    <a:lnTo>
                      <a:pt x="245" y="92"/>
                    </a:lnTo>
                    <a:lnTo>
                      <a:pt x="244" y="92"/>
                    </a:lnTo>
                    <a:lnTo>
                      <a:pt x="244" y="94"/>
                    </a:lnTo>
                    <a:lnTo>
                      <a:pt x="244" y="95"/>
                    </a:lnTo>
                    <a:lnTo>
                      <a:pt x="243" y="94"/>
                    </a:lnTo>
                    <a:lnTo>
                      <a:pt x="242" y="92"/>
                    </a:lnTo>
                    <a:lnTo>
                      <a:pt x="241" y="92"/>
                    </a:lnTo>
                    <a:lnTo>
                      <a:pt x="240" y="92"/>
                    </a:lnTo>
                    <a:lnTo>
                      <a:pt x="238" y="92"/>
                    </a:lnTo>
                    <a:lnTo>
                      <a:pt x="238" y="94"/>
                    </a:lnTo>
                    <a:lnTo>
                      <a:pt x="238" y="96"/>
                    </a:lnTo>
                    <a:lnTo>
                      <a:pt x="238" y="98"/>
                    </a:lnTo>
                    <a:lnTo>
                      <a:pt x="237" y="99"/>
                    </a:lnTo>
                    <a:lnTo>
                      <a:pt x="236" y="100"/>
                    </a:lnTo>
                    <a:lnTo>
                      <a:pt x="236" y="102"/>
                    </a:lnTo>
                    <a:lnTo>
                      <a:pt x="236" y="103"/>
                    </a:lnTo>
                    <a:lnTo>
                      <a:pt x="236" y="104"/>
                    </a:lnTo>
                    <a:lnTo>
                      <a:pt x="234" y="104"/>
                    </a:lnTo>
                    <a:lnTo>
                      <a:pt x="233" y="104"/>
                    </a:lnTo>
                    <a:lnTo>
                      <a:pt x="233" y="106"/>
                    </a:lnTo>
                    <a:lnTo>
                      <a:pt x="233" y="108"/>
                    </a:lnTo>
                    <a:lnTo>
                      <a:pt x="233" y="110"/>
                    </a:lnTo>
                    <a:lnTo>
                      <a:pt x="229" y="111"/>
                    </a:lnTo>
                    <a:lnTo>
                      <a:pt x="225" y="111"/>
                    </a:lnTo>
                    <a:lnTo>
                      <a:pt x="220" y="111"/>
                    </a:lnTo>
                    <a:lnTo>
                      <a:pt x="216" y="115"/>
                    </a:lnTo>
                    <a:lnTo>
                      <a:pt x="215" y="114"/>
                    </a:lnTo>
                    <a:lnTo>
                      <a:pt x="214" y="112"/>
                    </a:lnTo>
                    <a:lnTo>
                      <a:pt x="213" y="112"/>
                    </a:lnTo>
                    <a:lnTo>
                      <a:pt x="211" y="111"/>
                    </a:lnTo>
                    <a:lnTo>
                      <a:pt x="208" y="114"/>
                    </a:lnTo>
                    <a:lnTo>
                      <a:pt x="204" y="117"/>
                    </a:lnTo>
                    <a:lnTo>
                      <a:pt x="201" y="119"/>
                    </a:lnTo>
                    <a:lnTo>
                      <a:pt x="198" y="124"/>
                    </a:lnTo>
                    <a:lnTo>
                      <a:pt x="197" y="123"/>
                    </a:lnTo>
                    <a:lnTo>
                      <a:pt x="196" y="123"/>
                    </a:lnTo>
                    <a:lnTo>
                      <a:pt x="195" y="123"/>
                    </a:lnTo>
                    <a:lnTo>
                      <a:pt x="194" y="126"/>
                    </a:lnTo>
                    <a:lnTo>
                      <a:pt x="192" y="128"/>
                    </a:lnTo>
                    <a:lnTo>
                      <a:pt x="191" y="129"/>
                    </a:lnTo>
                    <a:lnTo>
                      <a:pt x="189" y="131"/>
                    </a:lnTo>
                    <a:lnTo>
                      <a:pt x="187" y="135"/>
                    </a:lnTo>
                    <a:lnTo>
                      <a:pt x="186" y="138"/>
                    </a:lnTo>
                    <a:lnTo>
                      <a:pt x="184" y="143"/>
                    </a:lnTo>
                    <a:lnTo>
                      <a:pt x="180" y="146"/>
                    </a:lnTo>
                    <a:lnTo>
                      <a:pt x="180" y="145"/>
                    </a:lnTo>
                    <a:lnTo>
                      <a:pt x="179" y="144"/>
                    </a:lnTo>
                    <a:lnTo>
                      <a:pt x="179" y="143"/>
                    </a:lnTo>
                    <a:lnTo>
                      <a:pt x="179" y="141"/>
                    </a:lnTo>
                    <a:lnTo>
                      <a:pt x="177" y="141"/>
                    </a:lnTo>
                    <a:lnTo>
                      <a:pt x="177" y="143"/>
                    </a:lnTo>
                    <a:lnTo>
                      <a:pt x="177" y="144"/>
                    </a:lnTo>
                    <a:lnTo>
                      <a:pt x="177" y="145"/>
                    </a:lnTo>
                    <a:lnTo>
                      <a:pt x="176" y="140"/>
                    </a:lnTo>
                    <a:lnTo>
                      <a:pt x="176" y="135"/>
                    </a:lnTo>
                    <a:lnTo>
                      <a:pt x="177" y="132"/>
                    </a:lnTo>
                    <a:lnTo>
                      <a:pt x="174" y="131"/>
                    </a:lnTo>
                    <a:lnTo>
                      <a:pt x="172" y="132"/>
                    </a:lnTo>
                    <a:lnTo>
                      <a:pt x="170" y="133"/>
                    </a:lnTo>
                    <a:lnTo>
                      <a:pt x="168" y="134"/>
                    </a:lnTo>
                    <a:lnTo>
                      <a:pt x="164" y="135"/>
                    </a:lnTo>
                    <a:lnTo>
                      <a:pt x="165" y="134"/>
                    </a:lnTo>
                    <a:lnTo>
                      <a:pt x="165" y="133"/>
                    </a:lnTo>
                    <a:lnTo>
                      <a:pt x="166" y="133"/>
                    </a:lnTo>
                    <a:lnTo>
                      <a:pt x="166" y="132"/>
                    </a:lnTo>
                    <a:lnTo>
                      <a:pt x="165" y="131"/>
                    </a:lnTo>
                    <a:lnTo>
                      <a:pt x="165" y="130"/>
                    </a:lnTo>
                    <a:lnTo>
                      <a:pt x="164" y="130"/>
                    </a:lnTo>
                    <a:lnTo>
                      <a:pt x="163" y="129"/>
                    </a:lnTo>
                    <a:lnTo>
                      <a:pt x="162" y="130"/>
                    </a:lnTo>
                    <a:lnTo>
                      <a:pt x="161" y="130"/>
                    </a:lnTo>
                    <a:lnTo>
                      <a:pt x="160" y="131"/>
                    </a:lnTo>
                    <a:lnTo>
                      <a:pt x="160" y="132"/>
                    </a:lnTo>
                    <a:lnTo>
                      <a:pt x="161" y="137"/>
                    </a:lnTo>
                    <a:lnTo>
                      <a:pt x="161" y="143"/>
                    </a:lnTo>
                    <a:lnTo>
                      <a:pt x="160" y="148"/>
                    </a:lnTo>
                    <a:lnTo>
                      <a:pt x="159" y="151"/>
                    </a:lnTo>
                    <a:lnTo>
                      <a:pt x="154" y="157"/>
                    </a:lnTo>
                    <a:lnTo>
                      <a:pt x="150" y="165"/>
                    </a:lnTo>
                    <a:lnTo>
                      <a:pt x="147" y="173"/>
                    </a:lnTo>
                    <a:lnTo>
                      <a:pt x="145" y="180"/>
                    </a:lnTo>
                    <a:lnTo>
                      <a:pt x="143" y="187"/>
                    </a:lnTo>
                    <a:lnTo>
                      <a:pt x="141" y="191"/>
                    </a:lnTo>
                    <a:lnTo>
                      <a:pt x="138" y="198"/>
                    </a:lnTo>
                    <a:lnTo>
                      <a:pt x="136" y="204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14"/>
              <p:cNvSpPr>
                <a:spLocks/>
              </p:cNvSpPr>
              <p:nvPr/>
            </p:nvSpPr>
            <p:spPr bwMode="auto">
              <a:xfrm>
                <a:off x="2532" y="1473"/>
                <a:ext cx="551" cy="373"/>
              </a:xfrm>
              <a:custGeom>
                <a:avLst/>
                <a:gdLst>
                  <a:gd name="T0" fmla="*/ 50 w 376"/>
                  <a:gd name="T1" fmla="*/ 0 h 267"/>
                  <a:gd name="T2" fmla="*/ 0 w 376"/>
                  <a:gd name="T3" fmla="*/ 673 h 267"/>
                  <a:gd name="T4" fmla="*/ 103 w 376"/>
                  <a:gd name="T5" fmla="*/ 682 h 267"/>
                  <a:gd name="T6" fmla="*/ 204 w 376"/>
                  <a:gd name="T7" fmla="*/ 687 h 267"/>
                  <a:gd name="T8" fmla="*/ 303 w 376"/>
                  <a:gd name="T9" fmla="*/ 694 h 267"/>
                  <a:gd name="T10" fmla="*/ 397 w 376"/>
                  <a:gd name="T11" fmla="*/ 703 h 267"/>
                  <a:gd name="T12" fmla="*/ 485 w 376"/>
                  <a:gd name="T13" fmla="*/ 703 h 267"/>
                  <a:gd name="T14" fmla="*/ 573 w 376"/>
                  <a:gd name="T15" fmla="*/ 712 h 267"/>
                  <a:gd name="T16" fmla="*/ 651 w 376"/>
                  <a:gd name="T17" fmla="*/ 714 h 267"/>
                  <a:gd name="T18" fmla="*/ 730 w 376"/>
                  <a:gd name="T19" fmla="*/ 717 h 267"/>
                  <a:gd name="T20" fmla="*/ 803 w 376"/>
                  <a:gd name="T21" fmla="*/ 719 h 267"/>
                  <a:gd name="T22" fmla="*/ 872 w 376"/>
                  <a:gd name="T23" fmla="*/ 722 h 267"/>
                  <a:gd name="T24" fmla="*/ 933 w 376"/>
                  <a:gd name="T25" fmla="*/ 726 h 267"/>
                  <a:gd name="T26" fmla="*/ 998 w 376"/>
                  <a:gd name="T27" fmla="*/ 726 h 267"/>
                  <a:gd name="T28" fmla="*/ 1051 w 376"/>
                  <a:gd name="T29" fmla="*/ 728 h 267"/>
                  <a:gd name="T30" fmla="*/ 1098 w 376"/>
                  <a:gd name="T31" fmla="*/ 728 h 267"/>
                  <a:gd name="T32" fmla="*/ 1144 w 376"/>
                  <a:gd name="T33" fmla="*/ 728 h 267"/>
                  <a:gd name="T34" fmla="*/ 1183 w 376"/>
                  <a:gd name="T35" fmla="*/ 728 h 267"/>
                  <a:gd name="T36" fmla="*/ 1181 w 376"/>
                  <a:gd name="T37" fmla="*/ 644 h 267"/>
                  <a:gd name="T38" fmla="*/ 1164 w 376"/>
                  <a:gd name="T39" fmla="*/ 610 h 267"/>
                  <a:gd name="T40" fmla="*/ 1149 w 376"/>
                  <a:gd name="T41" fmla="*/ 590 h 267"/>
                  <a:gd name="T42" fmla="*/ 1143 w 376"/>
                  <a:gd name="T43" fmla="*/ 541 h 267"/>
                  <a:gd name="T44" fmla="*/ 1139 w 376"/>
                  <a:gd name="T45" fmla="*/ 453 h 267"/>
                  <a:gd name="T46" fmla="*/ 1139 w 376"/>
                  <a:gd name="T47" fmla="*/ 387 h 267"/>
                  <a:gd name="T48" fmla="*/ 1130 w 376"/>
                  <a:gd name="T49" fmla="*/ 338 h 267"/>
                  <a:gd name="T50" fmla="*/ 1108 w 376"/>
                  <a:gd name="T51" fmla="*/ 291 h 267"/>
                  <a:gd name="T52" fmla="*/ 1111 w 376"/>
                  <a:gd name="T53" fmla="*/ 267 h 267"/>
                  <a:gd name="T54" fmla="*/ 1103 w 376"/>
                  <a:gd name="T55" fmla="*/ 254 h 267"/>
                  <a:gd name="T56" fmla="*/ 1098 w 376"/>
                  <a:gd name="T57" fmla="*/ 228 h 267"/>
                  <a:gd name="T58" fmla="*/ 1093 w 376"/>
                  <a:gd name="T59" fmla="*/ 170 h 267"/>
                  <a:gd name="T60" fmla="*/ 1098 w 376"/>
                  <a:gd name="T61" fmla="*/ 124 h 267"/>
                  <a:gd name="T62" fmla="*/ 1093 w 376"/>
                  <a:gd name="T63" fmla="*/ 89 h 267"/>
                  <a:gd name="T64" fmla="*/ 1087 w 376"/>
                  <a:gd name="T65" fmla="*/ 66 h 267"/>
                  <a:gd name="T66" fmla="*/ 1087 w 376"/>
                  <a:gd name="T67" fmla="*/ 49 h 267"/>
                  <a:gd name="T68" fmla="*/ 1001 w 376"/>
                  <a:gd name="T69" fmla="*/ 47 h 267"/>
                  <a:gd name="T70" fmla="*/ 926 w 376"/>
                  <a:gd name="T71" fmla="*/ 47 h 267"/>
                  <a:gd name="T72" fmla="*/ 857 w 376"/>
                  <a:gd name="T73" fmla="*/ 43 h 267"/>
                  <a:gd name="T74" fmla="*/ 785 w 376"/>
                  <a:gd name="T75" fmla="*/ 41 h 267"/>
                  <a:gd name="T76" fmla="*/ 728 w 376"/>
                  <a:gd name="T77" fmla="*/ 41 h 267"/>
                  <a:gd name="T78" fmla="*/ 670 w 376"/>
                  <a:gd name="T79" fmla="*/ 39 h 267"/>
                  <a:gd name="T80" fmla="*/ 610 w 376"/>
                  <a:gd name="T81" fmla="*/ 39 h 267"/>
                  <a:gd name="T82" fmla="*/ 557 w 376"/>
                  <a:gd name="T83" fmla="*/ 35 h 267"/>
                  <a:gd name="T84" fmla="*/ 500 w 376"/>
                  <a:gd name="T85" fmla="*/ 34 h 267"/>
                  <a:gd name="T86" fmla="*/ 444 w 376"/>
                  <a:gd name="T87" fmla="*/ 29 h 267"/>
                  <a:gd name="T88" fmla="*/ 391 w 376"/>
                  <a:gd name="T89" fmla="*/ 28 h 267"/>
                  <a:gd name="T90" fmla="*/ 327 w 376"/>
                  <a:gd name="T91" fmla="*/ 25 h 267"/>
                  <a:gd name="T92" fmla="*/ 268 w 376"/>
                  <a:gd name="T93" fmla="*/ 20 h 267"/>
                  <a:gd name="T94" fmla="*/ 202 w 376"/>
                  <a:gd name="T95" fmla="*/ 11 h 267"/>
                  <a:gd name="T96" fmla="*/ 133 w 376"/>
                  <a:gd name="T97" fmla="*/ 6 h 267"/>
                  <a:gd name="T98" fmla="*/ 50 w 376"/>
                  <a:gd name="T99" fmla="*/ 0 h 26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76"/>
                  <a:gd name="T151" fmla="*/ 0 h 267"/>
                  <a:gd name="T152" fmla="*/ 376 w 376"/>
                  <a:gd name="T153" fmla="*/ 267 h 26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76" h="267">
                    <a:moveTo>
                      <a:pt x="16" y="0"/>
                    </a:moveTo>
                    <a:lnTo>
                      <a:pt x="0" y="247"/>
                    </a:lnTo>
                    <a:lnTo>
                      <a:pt x="33" y="250"/>
                    </a:lnTo>
                    <a:lnTo>
                      <a:pt x="65" y="252"/>
                    </a:lnTo>
                    <a:lnTo>
                      <a:pt x="96" y="255"/>
                    </a:lnTo>
                    <a:lnTo>
                      <a:pt x="126" y="258"/>
                    </a:lnTo>
                    <a:lnTo>
                      <a:pt x="154" y="258"/>
                    </a:lnTo>
                    <a:lnTo>
                      <a:pt x="182" y="261"/>
                    </a:lnTo>
                    <a:lnTo>
                      <a:pt x="207" y="262"/>
                    </a:lnTo>
                    <a:lnTo>
                      <a:pt x="232" y="263"/>
                    </a:lnTo>
                    <a:lnTo>
                      <a:pt x="255" y="264"/>
                    </a:lnTo>
                    <a:lnTo>
                      <a:pt x="277" y="265"/>
                    </a:lnTo>
                    <a:lnTo>
                      <a:pt x="297" y="266"/>
                    </a:lnTo>
                    <a:lnTo>
                      <a:pt x="317" y="266"/>
                    </a:lnTo>
                    <a:lnTo>
                      <a:pt x="334" y="267"/>
                    </a:lnTo>
                    <a:lnTo>
                      <a:pt x="349" y="267"/>
                    </a:lnTo>
                    <a:lnTo>
                      <a:pt x="364" y="267"/>
                    </a:lnTo>
                    <a:lnTo>
                      <a:pt x="376" y="267"/>
                    </a:lnTo>
                    <a:lnTo>
                      <a:pt x="375" y="236"/>
                    </a:lnTo>
                    <a:lnTo>
                      <a:pt x="370" y="224"/>
                    </a:lnTo>
                    <a:lnTo>
                      <a:pt x="365" y="216"/>
                    </a:lnTo>
                    <a:lnTo>
                      <a:pt x="363" y="198"/>
                    </a:lnTo>
                    <a:lnTo>
                      <a:pt x="362" y="166"/>
                    </a:lnTo>
                    <a:lnTo>
                      <a:pt x="362" y="142"/>
                    </a:lnTo>
                    <a:lnTo>
                      <a:pt x="359" y="124"/>
                    </a:lnTo>
                    <a:lnTo>
                      <a:pt x="352" y="107"/>
                    </a:lnTo>
                    <a:lnTo>
                      <a:pt x="353" y="98"/>
                    </a:lnTo>
                    <a:lnTo>
                      <a:pt x="351" y="93"/>
                    </a:lnTo>
                    <a:lnTo>
                      <a:pt x="349" y="84"/>
                    </a:lnTo>
                    <a:lnTo>
                      <a:pt x="347" y="62"/>
                    </a:lnTo>
                    <a:lnTo>
                      <a:pt x="349" y="46"/>
                    </a:lnTo>
                    <a:lnTo>
                      <a:pt x="347" y="33"/>
                    </a:lnTo>
                    <a:lnTo>
                      <a:pt x="345" y="24"/>
                    </a:lnTo>
                    <a:lnTo>
                      <a:pt x="345" y="18"/>
                    </a:lnTo>
                    <a:lnTo>
                      <a:pt x="318" y="17"/>
                    </a:lnTo>
                    <a:lnTo>
                      <a:pt x="294" y="17"/>
                    </a:lnTo>
                    <a:lnTo>
                      <a:pt x="272" y="16"/>
                    </a:lnTo>
                    <a:lnTo>
                      <a:pt x="250" y="15"/>
                    </a:lnTo>
                    <a:lnTo>
                      <a:pt x="231" y="15"/>
                    </a:lnTo>
                    <a:lnTo>
                      <a:pt x="213" y="14"/>
                    </a:lnTo>
                    <a:lnTo>
                      <a:pt x="194" y="14"/>
                    </a:lnTo>
                    <a:lnTo>
                      <a:pt x="177" y="13"/>
                    </a:lnTo>
                    <a:lnTo>
                      <a:pt x="159" y="12"/>
                    </a:lnTo>
                    <a:lnTo>
                      <a:pt x="141" y="11"/>
                    </a:lnTo>
                    <a:lnTo>
                      <a:pt x="124" y="10"/>
                    </a:lnTo>
                    <a:lnTo>
                      <a:pt x="104" y="9"/>
                    </a:lnTo>
                    <a:lnTo>
                      <a:pt x="85" y="7"/>
                    </a:lnTo>
                    <a:lnTo>
                      <a:pt x="64" y="4"/>
                    </a:lnTo>
                    <a:lnTo>
                      <a:pt x="42" y="2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15"/>
              <p:cNvSpPr>
                <a:spLocks/>
              </p:cNvSpPr>
              <p:nvPr/>
            </p:nvSpPr>
            <p:spPr bwMode="auto">
              <a:xfrm>
                <a:off x="2532" y="1473"/>
                <a:ext cx="551" cy="373"/>
              </a:xfrm>
              <a:custGeom>
                <a:avLst/>
                <a:gdLst>
                  <a:gd name="T0" fmla="*/ 50 w 376"/>
                  <a:gd name="T1" fmla="*/ 0 h 267"/>
                  <a:gd name="T2" fmla="*/ 0 w 376"/>
                  <a:gd name="T3" fmla="*/ 673 h 267"/>
                  <a:gd name="T4" fmla="*/ 103 w 376"/>
                  <a:gd name="T5" fmla="*/ 682 h 267"/>
                  <a:gd name="T6" fmla="*/ 204 w 376"/>
                  <a:gd name="T7" fmla="*/ 687 h 267"/>
                  <a:gd name="T8" fmla="*/ 303 w 376"/>
                  <a:gd name="T9" fmla="*/ 694 h 267"/>
                  <a:gd name="T10" fmla="*/ 397 w 376"/>
                  <a:gd name="T11" fmla="*/ 703 h 267"/>
                  <a:gd name="T12" fmla="*/ 485 w 376"/>
                  <a:gd name="T13" fmla="*/ 703 h 267"/>
                  <a:gd name="T14" fmla="*/ 573 w 376"/>
                  <a:gd name="T15" fmla="*/ 712 h 267"/>
                  <a:gd name="T16" fmla="*/ 651 w 376"/>
                  <a:gd name="T17" fmla="*/ 714 h 267"/>
                  <a:gd name="T18" fmla="*/ 730 w 376"/>
                  <a:gd name="T19" fmla="*/ 717 h 267"/>
                  <a:gd name="T20" fmla="*/ 803 w 376"/>
                  <a:gd name="T21" fmla="*/ 719 h 267"/>
                  <a:gd name="T22" fmla="*/ 872 w 376"/>
                  <a:gd name="T23" fmla="*/ 722 h 267"/>
                  <a:gd name="T24" fmla="*/ 933 w 376"/>
                  <a:gd name="T25" fmla="*/ 726 h 267"/>
                  <a:gd name="T26" fmla="*/ 998 w 376"/>
                  <a:gd name="T27" fmla="*/ 726 h 267"/>
                  <a:gd name="T28" fmla="*/ 1051 w 376"/>
                  <a:gd name="T29" fmla="*/ 728 h 267"/>
                  <a:gd name="T30" fmla="*/ 1098 w 376"/>
                  <a:gd name="T31" fmla="*/ 728 h 267"/>
                  <a:gd name="T32" fmla="*/ 1144 w 376"/>
                  <a:gd name="T33" fmla="*/ 728 h 267"/>
                  <a:gd name="T34" fmla="*/ 1183 w 376"/>
                  <a:gd name="T35" fmla="*/ 728 h 267"/>
                  <a:gd name="T36" fmla="*/ 1181 w 376"/>
                  <a:gd name="T37" fmla="*/ 644 h 267"/>
                  <a:gd name="T38" fmla="*/ 1164 w 376"/>
                  <a:gd name="T39" fmla="*/ 610 h 267"/>
                  <a:gd name="T40" fmla="*/ 1149 w 376"/>
                  <a:gd name="T41" fmla="*/ 590 h 267"/>
                  <a:gd name="T42" fmla="*/ 1143 w 376"/>
                  <a:gd name="T43" fmla="*/ 541 h 267"/>
                  <a:gd name="T44" fmla="*/ 1139 w 376"/>
                  <a:gd name="T45" fmla="*/ 453 h 267"/>
                  <a:gd name="T46" fmla="*/ 1139 w 376"/>
                  <a:gd name="T47" fmla="*/ 387 h 267"/>
                  <a:gd name="T48" fmla="*/ 1130 w 376"/>
                  <a:gd name="T49" fmla="*/ 338 h 267"/>
                  <a:gd name="T50" fmla="*/ 1108 w 376"/>
                  <a:gd name="T51" fmla="*/ 291 h 267"/>
                  <a:gd name="T52" fmla="*/ 1111 w 376"/>
                  <a:gd name="T53" fmla="*/ 267 h 267"/>
                  <a:gd name="T54" fmla="*/ 1103 w 376"/>
                  <a:gd name="T55" fmla="*/ 254 h 267"/>
                  <a:gd name="T56" fmla="*/ 1098 w 376"/>
                  <a:gd name="T57" fmla="*/ 228 h 267"/>
                  <a:gd name="T58" fmla="*/ 1093 w 376"/>
                  <a:gd name="T59" fmla="*/ 170 h 267"/>
                  <a:gd name="T60" fmla="*/ 1098 w 376"/>
                  <a:gd name="T61" fmla="*/ 124 h 267"/>
                  <a:gd name="T62" fmla="*/ 1093 w 376"/>
                  <a:gd name="T63" fmla="*/ 89 h 267"/>
                  <a:gd name="T64" fmla="*/ 1087 w 376"/>
                  <a:gd name="T65" fmla="*/ 66 h 267"/>
                  <a:gd name="T66" fmla="*/ 1087 w 376"/>
                  <a:gd name="T67" fmla="*/ 49 h 267"/>
                  <a:gd name="T68" fmla="*/ 1001 w 376"/>
                  <a:gd name="T69" fmla="*/ 47 h 267"/>
                  <a:gd name="T70" fmla="*/ 926 w 376"/>
                  <a:gd name="T71" fmla="*/ 47 h 267"/>
                  <a:gd name="T72" fmla="*/ 857 w 376"/>
                  <a:gd name="T73" fmla="*/ 43 h 267"/>
                  <a:gd name="T74" fmla="*/ 785 w 376"/>
                  <a:gd name="T75" fmla="*/ 41 h 267"/>
                  <a:gd name="T76" fmla="*/ 728 w 376"/>
                  <a:gd name="T77" fmla="*/ 41 h 267"/>
                  <a:gd name="T78" fmla="*/ 670 w 376"/>
                  <a:gd name="T79" fmla="*/ 39 h 267"/>
                  <a:gd name="T80" fmla="*/ 610 w 376"/>
                  <a:gd name="T81" fmla="*/ 39 h 267"/>
                  <a:gd name="T82" fmla="*/ 557 w 376"/>
                  <a:gd name="T83" fmla="*/ 35 h 267"/>
                  <a:gd name="T84" fmla="*/ 500 w 376"/>
                  <a:gd name="T85" fmla="*/ 34 h 267"/>
                  <a:gd name="T86" fmla="*/ 444 w 376"/>
                  <a:gd name="T87" fmla="*/ 29 h 267"/>
                  <a:gd name="T88" fmla="*/ 391 w 376"/>
                  <a:gd name="T89" fmla="*/ 28 h 267"/>
                  <a:gd name="T90" fmla="*/ 327 w 376"/>
                  <a:gd name="T91" fmla="*/ 25 h 267"/>
                  <a:gd name="T92" fmla="*/ 268 w 376"/>
                  <a:gd name="T93" fmla="*/ 20 h 267"/>
                  <a:gd name="T94" fmla="*/ 202 w 376"/>
                  <a:gd name="T95" fmla="*/ 11 h 267"/>
                  <a:gd name="T96" fmla="*/ 133 w 376"/>
                  <a:gd name="T97" fmla="*/ 6 h 267"/>
                  <a:gd name="T98" fmla="*/ 50 w 376"/>
                  <a:gd name="T99" fmla="*/ 0 h 26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76"/>
                  <a:gd name="T151" fmla="*/ 0 h 267"/>
                  <a:gd name="T152" fmla="*/ 376 w 376"/>
                  <a:gd name="T153" fmla="*/ 267 h 26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76" h="267">
                    <a:moveTo>
                      <a:pt x="16" y="0"/>
                    </a:moveTo>
                    <a:lnTo>
                      <a:pt x="0" y="247"/>
                    </a:lnTo>
                    <a:lnTo>
                      <a:pt x="33" y="250"/>
                    </a:lnTo>
                    <a:lnTo>
                      <a:pt x="65" y="252"/>
                    </a:lnTo>
                    <a:lnTo>
                      <a:pt x="96" y="255"/>
                    </a:lnTo>
                    <a:lnTo>
                      <a:pt x="126" y="258"/>
                    </a:lnTo>
                    <a:lnTo>
                      <a:pt x="154" y="258"/>
                    </a:lnTo>
                    <a:lnTo>
                      <a:pt x="182" y="261"/>
                    </a:lnTo>
                    <a:lnTo>
                      <a:pt x="207" y="262"/>
                    </a:lnTo>
                    <a:lnTo>
                      <a:pt x="232" y="263"/>
                    </a:lnTo>
                    <a:lnTo>
                      <a:pt x="255" y="264"/>
                    </a:lnTo>
                    <a:lnTo>
                      <a:pt x="277" y="265"/>
                    </a:lnTo>
                    <a:lnTo>
                      <a:pt x="297" y="266"/>
                    </a:lnTo>
                    <a:lnTo>
                      <a:pt x="317" y="266"/>
                    </a:lnTo>
                    <a:lnTo>
                      <a:pt x="334" y="267"/>
                    </a:lnTo>
                    <a:lnTo>
                      <a:pt x="349" y="267"/>
                    </a:lnTo>
                    <a:lnTo>
                      <a:pt x="364" y="267"/>
                    </a:lnTo>
                    <a:lnTo>
                      <a:pt x="376" y="267"/>
                    </a:lnTo>
                    <a:lnTo>
                      <a:pt x="375" y="236"/>
                    </a:lnTo>
                    <a:lnTo>
                      <a:pt x="370" y="224"/>
                    </a:lnTo>
                    <a:lnTo>
                      <a:pt x="365" y="216"/>
                    </a:lnTo>
                    <a:lnTo>
                      <a:pt x="363" y="198"/>
                    </a:lnTo>
                    <a:lnTo>
                      <a:pt x="362" y="166"/>
                    </a:lnTo>
                    <a:lnTo>
                      <a:pt x="362" y="142"/>
                    </a:lnTo>
                    <a:lnTo>
                      <a:pt x="359" y="124"/>
                    </a:lnTo>
                    <a:lnTo>
                      <a:pt x="352" y="107"/>
                    </a:lnTo>
                    <a:lnTo>
                      <a:pt x="353" y="98"/>
                    </a:lnTo>
                    <a:lnTo>
                      <a:pt x="351" y="93"/>
                    </a:lnTo>
                    <a:lnTo>
                      <a:pt x="349" y="84"/>
                    </a:lnTo>
                    <a:lnTo>
                      <a:pt x="347" y="62"/>
                    </a:lnTo>
                    <a:lnTo>
                      <a:pt x="349" y="46"/>
                    </a:lnTo>
                    <a:lnTo>
                      <a:pt x="347" y="33"/>
                    </a:lnTo>
                    <a:lnTo>
                      <a:pt x="345" y="24"/>
                    </a:lnTo>
                    <a:lnTo>
                      <a:pt x="345" y="18"/>
                    </a:lnTo>
                    <a:lnTo>
                      <a:pt x="318" y="17"/>
                    </a:lnTo>
                    <a:lnTo>
                      <a:pt x="294" y="17"/>
                    </a:lnTo>
                    <a:lnTo>
                      <a:pt x="272" y="16"/>
                    </a:lnTo>
                    <a:lnTo>
                      <a:pt x="250" y="15"/>
                    </a:lnTo>
                    <a:lnTo>
                      <a:pt x="231" y="15"/>
                    </a:lnTo>
                    <a:lnTo>
                      <a:pt x="213" y="14"/>
                    </a:lnTo>
                    <a:lnTo>
                      <a:pt x="194" y="14"/>
                    </a:lnTo>
                    <a:lnTo>
                      <a:pt x="177" y="13"/>
                    </a:lnTo>
                    <a:lnTo>
                      <a:pt x="159" y="12"/>
                    </a:lnTo>
                    <a:lnTo>
                      <a:pt x="141" y="11"/>
                    </a:lnTo>
                    <a:lnTo>
                      <a:pt x="124" y="10"/>
                    </a:lnTo>
                    <a:lnTo>
                      <a:pt x="104" y="9"/>
                    </a:lnTo>
                    <a:lnTo>
                      <a:pt x="85" y="7"/>
                    </a:lnTo>
                    <a:lnTo>
                      <a:pt x="64" y="4"/>
                    </a:lnTo>
                    <a:lnTo>
                      <a:pt x="42" y="2"/>
                    </a:lnTo>
                    <a:lnTo>
                      <a:pt x="16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16"/>
              <p:cNvSpPr>
                <a:spLocks/>
              </p:cNvSpPr>
              <p:nvPr/>
            </p:nvSpPr>
            <p:spPr bwMode="auto">
              <a:xfrm>
                <a:off x="2504" y="1818"/>
                <a:ext cx="589" cy="419"/>
              </a:xfrm>
              <a:custGeom>
                <a:avLst/>
                <a:gdLst>
                  <a:gd name="T0" fmla="*/ 1250 w 402"/>
                  <a:gd name="T1" fmla="*/ 611 h 299"/>
                  <a:gd name="T2" fmla="*/ 1238 w 402"/>
                  <a:gd name="T3" fmla="*/ 646 h 299"/>
                  <a:gd name="T4" fmla="*/ 1251 w 402"/>
                  <a:gd name="T5" fmla="*/ 677 h 299"/>
                  <a:gd name="T6" fmla="*/ 1250 w 402"/>
                  <a:gd name="T7" fmla="*/ 715 h 299"/>
                  <a:gd name="T8" fmla="*/ 1238 w 402"/>
                  <a:gd name="T9" fmla="*/ 802 h 299"/>
                  <a:gd name="T10" fmla="*/ 1223 w 402"/>
                  <a:gd name="T11" fmla="*/ 816 h 299"/>
                  <a:gd name="T12" fmla="*/ 1178 w 402"/>
                  <a:gd name="T13" fmla="*/ 783 h 299"/>
                  <a:gd name="T14" fmla="*/ 1157 w 402"/>
                  <a:gd name="T15" fmla="*/ 774 h 299"/>
                  <a:gd name="T16" fmla="*/ 1138 w 402"/>
                  <a:gd name="T17" fmla="*/ 760 h 299"/>
                  <a:gd name="T18" fmla="*/ 1116 w 402"/>
                  <a:gd name="T19" fmla="*/ 753 h 299"/>
                  <a:gd name="T20" fmla="*/ 1081 w 402"/>
                  <a:gd name="T21" fmla="*/ 753 h 299"/>
                  <a:gd name="T22" fmla="*/ 993 w 402"/>
                  <a:gd name="T23" fmla="*/ 762 h 299"/>
                  <a:gd name="T24" fmla="*/ 954 w 402"/>
                  <a:gd name="T25" fmla="*/ 747 h 299"/>
                  <a:gd name="T26" fmla="*/ 932 w 402"/>
                  <a:gd name="T27" fmla="*/ 724 h 299"/>
                  <a:gd name="T28" fmla="*/ 891 w 402"/>
                  <a:gd name="T29" fmla="*/ 715 h 299"/>
                  <a:gd name="T30" fmla="*/ 825 w 402"/>
                  <a:gd name="T31" fmla="*/ 713 h 299"/>
                  <a:gd name="T32" fmla="*/ 744 w 402"/>
                  <a:gd name="T33" fmla="*/ 706 h 299"/>
                  <a:gd name="T34" fmla="*/ 645 w 402"/>
                  <a:gd name="T35" fmla="*/ 706 h 299"/>
                  <a:gd name="T36" fmla="*/ 539 w 402"/>
                  <a:gd name="T37" fmla="*/ 701 h 299"/>
                  <a:gd name="T38" fmla="*/ 412 w 402"/>
                  <a:gd name="T39" fmla="*/ 694 h 299"/>
                  <a:gd name="T40" fmla="*/ 278 w 402"/>
                  <a:gd name="T41" fmla="*/ 685 h 299"/>
                  <a:gd name="T42" fmla="*/ 142 w 402"/>
                  <a:gd name="T43" fmla="*/ 677 h 299"/>
                  <a:gd name="T44" fmla="*/ 0 w 402"/>
                  <a:gd name="T45" fmla="*/ 664 h 299"/>
                  <a:gd name="T46" fmla="*/ 41 w 402"/>
                  <a:gd name="T47" fmla="*/ 238 h 299"/>
                  <a:gd name="T48" fmla="*/ 62 w 402"/>
                  <a:gd name="T49" fmla="*/ 0 h 299"/>
                  <a:gd name="T50" fmla="*/ 264 w 402"/>
                  <a:gd name="T51" fmla="*/ 14 h 299"/>
                  <a:gd name="T52" fmla="*/ 456 w 402"/>
                  <a:gd name="T53" fmla="*/ 29 h 299"/>
                  <a:gd name="T54" fmla="*/ 633 w 402"/>
                  <a:gd name="T55" fmla="*/ 39 h 299"/>
                  <a:gd name="T56" fmla="*/ 790 w 402"/>
                  <a:gd name="T57" fmla="*/ 43 h 299"/>
                  <a:gd name="T58" fmla="*/ 932 w 402"/>
                  <a:gd name="T59" fmla="*/ 49 h 299"/>
                  <a:gd name="T60" fmla="*/ 1053 w 402"/>
                  <a:gd name="T61" fmla="*/ 53 h 299"/>
                  <a:gd name="T62" fmla="*/ 1157 w 402"/>
                  <a:gd name="T63" fmla="*/ 55 h 299"/>
                  <a:gd name="T64" fmla="*/ 1242 w 402"/>
                  <a:gd name="T65" fmla="*/ 55 h 299"/>
                  <a:gd name="T66" fmla="*/ 1223 w 402"/>
                  <a:gd name="T67" fmla="*/ 102 h 299"/>
                  <a:gd name="T68" fmla="*/ 1209 w 402"/>
                  <a:gd name="T69" fmla="*/ 146 h 299"/>
                  <a:gd name="T70" fmla="*/ 1237 w 402"/>
                  <a:gd name="T71" fmla="*/ 167 h 299"/>
                  <a:gd name="T72" fmla="*/ 1263 w 402"/>
                  <a:gd name="T73" fmla="*/ 205 h 29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02"/>
                  <a:gd name="T112" fmla="*/ 0 h 299"/>
                  <a:gd name="T113" fmla="*/ 402 w 402"/>
                  <a:gd name="T114" fmla="*/ 299 h 29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02" h="299">
                    <a:moveTo>
                      <a:pt x="402" y="221"/>
                    </a:moveTo>
                    <a:lnTo>
                      <a:pt x="397" y="222"/>
                    </a:lnTo>
                    <a:lnTo>
                      <a:pt x="397" y="230"/>
                    </a:lnTo>
                    <a:lnTo>
                      <a:pt x="394" y="235"/>
                    </a:lnTo>
                    <a:lnTo>
                      <a:pt x="393" y="240"/>
                    </a:lnTo>
                    <a:lnTo>
                      <a:pt x="398" y="246"/>
                    </a:lnTo>
                    <a:lnTo>
                      <a:pt x="400" y="250"/>
                    </a:lnTo>
                    <a:lnTo>
                      <a:pt x="397" y="260"/>
                    </a:lnTo>
                    <a:lnTo>
                      <a:pt x="393" y="273"/>
                    </a:lnTo>
                    <a:lnTo>
                      <a:pt x="394" y="291"/>
                    </a:lnTo>
                    <a:lnTo>
                      <a:pt x="394" y="299"/>
                    </a:lnTo>
                    <a:lnTo>
                      <a:pt x="389" y="296"/>
                    </a:lnTo>
                    <a:lnTo>
                      <a:pt x="382" y="289"/>
                    </a:lnTo>
                    <a:lnTo>
                      <a:pt x="375" y="285"/>
                    </a:lnTo>
                    <a:lnTo>
                      <a:pt x="371" y="283"/>
                    </a:lnTo>
                    <a:lnTo>
                      <a:pt x="368" y="281"/>
                    </a:lnTo>
                    <a:lnTo>
                      <a:pt x="365" y="279"/>
                    </a:lnTo>
                    <a:lnTo>
                      <a:pt x="362" y="276"/>
                    </a:lnTo>
                    <a:lnTo>
                      <a:pt x="359" y="273"/>
                    </a:lnTo>
                    <a:lnTo>
                      <a:pt x="355" y="273"/>
                    </a:lnTo>
                    <a:lnTo>
                      <a:pt x="349" y="271"/>
                    </a:lnTo>
                    <a:lnTo>
                      <a:pt x="344" y="273"/>
                    </a:lnTo>
                    <a:lnTo>
                      <a:pt x="327" y="277"/>
                    </a:lnTo>
                    <a:lnTo>
                      <a:pt x="316" y="277"/>
                    </a:lnTo>
                    <a:lnTo>
                      <a:pt x="308" y="275"/>
                    </a:lnTo>
                    <a:lnTo>
                      <a:pt x="303" y="271"/>
                    </a:lnTo>
                    <a:lnTo>
                      <a:pt x="299" y="267"/>
                    </a:lnTo>
                    <a:lnTo>
                      <a:pt x="296" y="263"/>
                    </a:lnTo>
                    <a:lnTo>
                      <a:pt x="291" y="261"/>
                    </a:lnTo>
                    <a:lnTo>
                      <a:pt x="283" y="260"/>
                    </a:lnTo>
                    <a:lnTo>
                      <a:pt x="274" y="260"/>
                    </a:lnTo>
                    <a:lnTo>
                      <a:pt x="262" y="259"/>
                    </a:lnTo>
                    <a:lnTo>
                      <a:pt x="251" y="259"/>
                    </a:lnTo>
                    <a:lnTo>
                      <a:pt x="237" y="257"/>
                    </a:lnTo>
                    <a:lnTo>
                      <a:pt x="222" y="257"/>
                    </a:lnTo>
                    <a:lnTo>
                      <a:pt x="205" y="257"/>
                    </a:lnTo>
                    <a:lnTo>
                      <a:pt x="189" y="256"/>
                    </a:lnTo>
                    <a:lnTo>
                      <a:pt x="171" y="255"/>
                    </a:lnTo>
                    <a:lnTo>
                      <a:pt x="151" y="253"/>
                    </a:lnTo>
                    <a:lnTo>
                      <a:pt x="131" y="252"/>
                    </a:lnTo>
                    <a:lnTo>
                      <a:pt x="110" y="250"/>
                    </a:lnTo>
                    <a:lnTo>
                      <a:pt x="89" y="249"/>
                    </a:lnTo>
                    <a:lnTo>
                      <a:pt x="67" y="247"/>
                    </a:lnTo>
                    <a:lnTo>
                      <a:pt x="45" y="246"/>
                    </a:lnTo>
                    <a:lnTo>
                      <a:pt x="22" y="244"/>
                    </a:lnTo>
                    <a:lnTo>
                      <a:pt x="0" y="241"/>
                    </a:lnTo>
                    <a:lnTo>
                      <a:pt x="6" y="151"/>
                    </a:lnTo>
                    <a:lnTo>
                      <a:pt x="13" y="86"/>
                    </a:lnTo>
                    <a:lnTo>
                      <a:pt x="17" y="37"/>
                    </a:lnTo>
                    <a:lnTo>
                      <a:pt x="20" y="0"/>
                    </a:lnTo>
                    <a:lnTo>
                      <a:pt x="52" y="3"/>
                    </a:lnTo>
                    <a:lnTo>
                      <a:pt x="84" y="5"/>
                    </a:lnTo>
                    <a:lnTo>
                      <a:pt x="115" y="9"/>
                    </a:lnTo>
                    <a:lnTo>
                      <a:pt x="145" y="11"/>
                    </a:lnTo>
                    <a:lnTo>
                      <a:pt x="174" y="12"/>
                    </a:lnTo>
                    <a:lnTo>
                      <a:pt x="201" y="14"/>
                    </a:lnTo>
                    <a:lnTo>
                      <a:pt x="227" y="15"/>
                    </a:lnTo>
                    <a:lnTo>
                      <a:pt x="251" y="16"/>
                    </a:lnTo>
                    <a:lnTo>
                      <a:pt x="274" y="17"/>
                    </a:lnTo>
                    <a:lnTo>
                      <a:pt x="296" y="18"/>
                    </a:lnTo>
                    <a:lnTo>
                      <a:pt x="316" y="19"/>
                    </a:lnTo>
                    <a:lnTo>
                      <a:pt x="335" y="19"/>
                    </a:lnTo>
                    <a:lnTo>
                      <a:pt x="353" y="20"/>
                    </a:lnTo>
                    <a:lnTo>
                      <a:pt x="368" y="20"/>
                    </a:lnTo>
                    <a:lnTo>
                      <a:pt x="382" y="20"/>
                    </a:lnTo>
                    <a:lnTo>
                      <a:pt x="395" y="20"/>
                    </a:lnTo>
                    <a:lnTo>
                      <a:pt x="393" y="31"/>
                    </a:lnTo>
                    <a:lnTo>
                      <a:pt x="389" y="37"/>
                    </a:lnTo>
                    <a:lnTo>
                      <a:pt x="384" y="44"/>
                    </a:lnTo>
                    <a:lnTo>
                      <a:pt x="384" y="53"/>
                    </a:lnTo>
                    <a:lnTo>
                      <a:pt x="386" y="58"/>
                    </a:lnTo>
                    <a:lnTo>
                      <a:pt x="393" y="61"/>
                    </a:lnTo>
                    <a:lnTo>
                      <a:pt x="398" y="64"/>
                    </a:lnTo>
                    <a:lnTo>
                      <a:pt x="401" y="74"/>
                    </a:lnTo>
                    <a:lnTo>
                      <a:pt x="402" y="22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17"/>
              <p:cNvSpPr>
                <a:spLocks/>
              </p:cNvSpPr>
              <p:nvPr/>
            </p:nvSpPr>
            <p:spPr bwMode="auto">
              <a:xfrm>
                <a:off x="2504" y="1818"/>
                <a:ext cx="589" cy="419"/>
              </a:xfrm>
              <a:custGeom>
                <a:avLst/>
                <a:gdLst>
                  <a:gd name="T0" fmla="*/ 1250 w 402"/>
                  <a:gd name="T1" fmla="*/ 611 h 299"/>
                  <a:gd name="T2" fmla="*/ 1238 w 402"/>
                  <a:gd name="T3" fmla="*/ 646 h 299"/>
                  <a:gd name="T4" fmla="*/ 1251 w 402"/>
                  <a:gd name="T5" fmla="*/ 677 h 299"/>
                  <a:gd name="T6" fmla="*/ 1250 w 402"/>
                  <a:gd name="T7" fmla="*/ 715 h 299"/>
                  <a:gd name="T8" fmla="*/ 1238 w 402"/>
                  <a:gd name="T9" fmla="*/ 802 h 299"/>
                  <a:gd name="T10" fmla="*/ 1223 w 402"/>
                  <a:gd name="T11" fmla="*/ 816 h 299"/>
                  <a:gd name="T12" fmla="*/ 1178 w 402"/>
                  <a:gd name="T13" fmla="*/ 783 h 299"/>
                  <a:gd name="T14" fmla="*/ 1157 w 402"/>
                  <a:gd name="T15" fmla="*/ 774 h 299"/>
                  <a:gd name="T16" fmla="*/ 1138 w 402"/>
                  <a:gd name="T17" fmla="*/ 760 h 299"/>
                  <a:gd name="T18" fmla="*/ 1116 w 402"/>
                  <a:gd name="T19" fmla="*/ 753 h 299"/>
                  <a:gd name="T20" fmla="*/ 1081 w 402"/>
                  <a:gd name="T21" fmla="*/ 753 h 299"/>
                  <a:gd name="T22" fmla="*/ 993 w 402"/>
                  <a:gd name="T23" fmla="*/ 762 h 299"/>
                  <a:gd name="T24" fmla="*/ 954 w 402"/>
                  <a:gd name="T25" fmla="*/ 747 h 299"/>
                  <a:gd name="T26" fmla="*/ 932 w 402"/>
                  <a:gd name="T27" fmla="*/ 724 h 299"/>
                  <a:gd name="T28" fmla="*/ 891 w 402"/>
                  <a:gd name="T29" fmla="*/ 715 h 299"/>
                  <a:gd name="T30" fmla="*/ 825 w 402"/>
                  <a:gd name="T31" fmla="*/ 713 h 299"/>
                  <a:gd name="T32" fmla="*/ 744 w 402"/>
                  <a:gd name="T33" fmla="*/ 706 h 299"/>
                  <a:gd name="T34" fmla="*/ 645 w 402"/>
                  <a:gd name="T35" fmla="*/ 706 h 299"/>
                  <a:gd name="T36" fmla="*/ 539 w 402"/>
                  <a:gd name="T37" fmla="*/ 701 h 299"/>
                  <a:gd name="T38" fmla="*/ 412 w 402"/>
                  <a:gd name="T39" fmla="*/ 694 h 299"/>
                  <a:gd name="T40" fmla="*/ 278 w 402"/>
                  <a:gd name="T41" fmla="*/ 685 h 299"/>
                  <a:gd name="T42" fmla="*/ 142 w 402"/>
                  <a:gd name="T43" fmla="*/ 677 h 299"/>
                  <a:gd name="T44" fmla="*/ 0 w 402"/>
                  <a:gd name="T45" fmla="*/ 664 h 299"/>
                  <a:gd name="T46" fmla="*/ 41 w 402"/>
                  <a:gd name="T47" fmla="*/ 238 h 299"/>
                  <a:gd name="T48" fmla="*/ 62 w 402"/>
                  <a:gd name="T49" fmla="*/ 0 h 299"/>
                  <a:gd name="T50" fmla="*/ 264 w 402"/>
                  <a:gd name="T51" fmla="*/ 14 h 299"/>
                  <a:gd name="T52" fmla="*/ 456 w 402"/>
                  <a:gd name="T53" fmla="*/ 29 h 299"/>
                  <a:gd name="T54" fmla="*/ 633 w 402"/>
                  <a:gd name="T55" fmla="*/ 39 h 299"/>
                  <a:gd name="T56" fmla="*/ 790 w 402"/>
                  <a:gd name="T57" fmla="*/ 43 h 299"/>
                  <a:gd name="T58" fmla="*/ 932 w 402"/>
                  <a:gd name="T59" fmla="*/ 49 h 299"/>
                  <a:gd name="T60" fmla="*/ 1053 w 402"/>
                  <a:gd name="T61" fmla="*/ 53 h 299"/>
                  <a:gd name="T62" fmla="*/ 1157 w 402"/>
                  <a:gd name="T63" fmla="*/ 55 h 299"/>
                  <a:gd name="T64" fmla="*/ 1242 w 402"/>
                  <a:gd name="T65" fmla="*/ 55 h 299"/>
                  <a:gd name="T66" fmla="*/ 1223 w 402"/>
                  <a:gd name="T67" fmla="*/ 102 h 299"/>
                  <a:gd name="T68" fmla="*/ 1209 w 402"/>
                  <a:gd name="T69" fmla="*/ 146 h 299"/>
                  <a:gd name="T70" fmla="*/ 1237 w 402"/>
                  <a:gd name="T71" fmla="*/ 167 h 299"/>
                  <a:gd name="T72" fmla="*/ 1263 w 402"/>
                  <a:gd name="T73" fmla="*/ 205 h 29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02"/>
                  <a:gd name="T112" fmla="*/ 0 h 299"/>
                  <a:gd name="T113" fmla="*/ 402 w 402"/>
                  <a:gd name="T114" fmla="*/ 299 h 29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02" h="299">
                    <a:moveTo>
                      <a:pt x="402" y="221"/>
                    </a:moveTo>
                    <a:lnTo>
                      <a:pt x="397" y="222"/>
                    </a:lnTo>
                    <a:lnTo>
                      <a:pt x="397" y="230"/>
                    </a:lnTo>
                    <a:lnTo>
                      <a:pt x="394" y="235"/>
                    </a:lnTo>
                    <a:lnTo>
                      <a:pt x="393" y="240"/>
                    </a:lnTo>
                    <a:lnTo>
                      <a:pt x="398" y="246"/>
                    </a:lnTo>
                    <a:lnTo>
                      <a:pt x="400" y="250"/>
                    </a:lnTo>
                    <a:lnTo>
                      <a:pt x="397" y="260"/>
                    </a:lnTo>
                    <a:lnTo>
                      <a:pt x="393" y="273"/>
                    </a:lnTo>
                    <a:lnTo>
                      <a:pt x="394" y="291"/>
                    </a:lnTo>
                    <a:lnTo>
                      <a:pt x="394" y="299"/>
                    </a:lnTo>
                    <a:lnTo>
                      <a:pt x="389" y="296"/>
                    </a:lnTo>
                    <a:lnTo>
                      <a:pt x="382" y="289"/>
                    </a:lnTo>
                    <a:lnTo>
                      <a:pt x="375" y="285"/>
                    </a:lnTo>
                    <a:lnTo>
                      <a:pt x="371" y="283"/>
                    </a:lnTo>
                    <a:lnTo>
                      <a:pt x="368" y="281"/>
                    </a:lnTo>
                    <a:lnTo>
                      <a:pt x="365" y="279"/>
                    </a:lnTo>
                    <a:lnTo>
                      <a:pt x="362" y="276"/>
                    </a:lnTo>
                    <a:lnTo>
                      <a:pt x="359" y="273"/>
                    </a:lnTo>
                    <a:lnTo>
                      <a:pt x="355" y="273"/>
                    </a:lnTo>
                    <a:lnTo>
                      <a:pt x="349" y="271"/>
                    </a:lnTo>
                    <a:lnTo>
                      <a:pt x="344" y="273"/>
                    </a:lnTo>
                    <a:lnTo>
                      <a:pt x="327" y="277"/>
                    </a:lnTo>
                    <a:lnTo>
                      <a:pt x="316" y="277"/>
                    </a:lnTo>
                    <a:lnTo>
                      <a:pt x="308" y="275"/>
                    </a:lnTo>
                    <a:lnTo>
                      <a:pt x="303" y="271"/>
                    </a:lnTo>
                    <a:lnTo>
                      <a:pt x="299" y="267"/>
                    </a:lnTo>
                    <a:lnTo>
                      <a:pt x="296" y="263"/>
                    </a:lnTo>
                    <a:lnTo>
                      <a:pt x="291" y="261"/>
                    </a:lnTo>
                    <a:lnTo>
                      <a:pt x="283" y="260"/>
                    </a:lnTo>
                    <a:lnTo>
                      <a:pt x="274" y="260"/>
                    </a:lnTo>
                    <a:lnTo>
                      <a:pt x="262" y="259"/>
                    </a:lnTo>
                    <a:lnTo>
                      <a:pt x="251" y="259"/>
                    </a:lnTo>
                    <a:lnTo>
                      <a:pt x="237" y="257"/>
                    </a:lnTo>
                    <a:lnTo>
                      <a:pt x="222" y="257"/>
                    </a:lnTo>
                    <a:lnTo>
                      <a:pt x="205" y="257"/>
                    </a:lnTo>
                    <a:lnTo>
                      <a:pt x="189" y="256"/>
                    </a:lnTo>
                    <a:lnTo>
                      <a:pt x="171" y="255"/>
                    </a:lnTo>
                    <a:lnTo>
                      <a:pt x="151" y="253"/>
                    </a:lnTo>
                    <a:lnTo>
                      <a:pt x="131" y="252"/>
                    </a:lnTo>
                    <a:lnTo>
                      <a:pt x="110" y="250"/>
                    </a:lnTo>
                    <a:lnTo>
                      <a:pt x="89" y="249"/>
                    </a:lnTo>
                    <a:lnTo>
                      <a:pt x="67" y="247"/>
                    </a:lnTo>
                    <a:lnTo>
                      <a:pt x="45" y="246"/>
                    </a:lnTo>
                    <a:lnTo>
                      <a:pt x="22" y="244"/>
                    </a:lnTo>
                    <a:lnTo>
                      <a:pt x="0" y="241"/>
                    </a:lnTo>
                    <a:lnTo>
                      <a:pt x="6" y="151"/>
                    </a:lnTo>
                    <a:lnTo>
                      <a:pt x="13" y="86"/>
                    </a:lnTo>
                    <a:lnTo>
                      <a:pt x="17" y="37"/>
                    </a:lnTo>
                    <a:lnTo>
                      <a:pt x="20" y="0"/>
                    </a:lnTo>
                    <a:lnTo>
                      <a:pt x="52" y="3"/>
                    </a:lnTo>
                    <a:lnTo>
                      <a:pt x="84" y="5"/>
                    </a:lnTo>
                    <a:lnTo>
                      <a:pt x="115" y="9"/>
                    </a:lnTo>
                    <a:lnTo>
                      <a:pt x="145" y="11"/>
                    </a:lnTo>
                    <a:lnTo>
                      <a:pt x="174" y="12"/>
                    </a:lnTo>
                    <a:lnTo>
                      <a:pt x="201" y="14"/>
                    </a:lnTo>
                    <a:lnTo>
                      <a:pt x="227" y="15"/>
                    </a:lnTo>
                    <a:lnTo>
                      <a:pt x="251" y="16"/>
                    </a:lnTo>
                    <a:lnTo>
                      <a:pt x="274" y="17"/>
                    </a:lnTo>
                    <a:lnTo>
                      <a:pt x="296" y="18"/>
                    </a:lnTo>
                    <a:lnTo>
                      <a:pt x="316" y="19"/>
                    </a:lnTo>
                    <a:lnTo>
                      <a:pt x="335" y="19"/>
                    </a:lnTo>
                    <a:lnTo>
                      <a:pt x="353" y="20"/>
                    </a:lnTo>
                    <a:lnTo>
                      <a:pt x="368" y="20"/>
                    </a:lnTo>
                    <a:lnTo>
                      <a:pt x="382" y="20"/>
                    </a:lnTo>
                    <a:lnTo>
                      <a:pt x="395" y="20"/>
                    </a:lnTo>
                    <a:lnTo>
                      <a:pt x="393" y="31"/>
                    </a:lnTo>
                    <a:lnTo>
                      <a:pt x="389" y="37"/>
                    </a:lnTo>
                    <a:lnTo>
                      <a:pt x="384" y="44"/>
                    </a:lnTo>
                    <a:lnTo>
                      <a:pt x="384" y="53"/>
                    </a:lnTo>
                    <a:lnTo>
                      <a:pt x="386" y="58"/>
                    </a:lnTo>
                    <a:lnTo>
                      <a:pt x="393" y="61"/>
                    </a:lnTo>
                    <a:lnTo>
                      <a:pt x="398" y="64"/>
                    </a:lnTo>
                    <a:lnTo>
                      <a:pt x="401" y="74"/>
                    </a:lnTo>
                    <a:lnTo>
                      <a:pt x="402" y="22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18"/>
              <p:cNvSpPr>
                <a:spLocks/>
              </p:cNvSpPr>
              <p:nvPr/>
            </p:nvSpPr>
            <p:spPr bwMode="auto">
              <a:xfrm>
                <a:off x="1943" y="1852"/>
                <a:ext cx="579" cy="530"/>
              </a:xfrm>
              <a:custGeom>
                <a:avLst/>
                <a:gdLst>
                  <a:gd name="T0" fmla="*/ 1168 w 395"/>
                  <a:gd name="T1" fmla="*/ 1036 h 379"/>
                  <a:gd name="T2" fmla="*/ 1121 w 395"/>
                  <a:gd name="T3" fmla="*/ 1035 h 379"/>
                  <a:gd name="T4" fmla="*/ 1069 w 395"/>
                  <a:gd name="T5" fmla="*/ 1029 h 379"/>
                  <a:gd name="T6" fmla="*/ 1007 w 395"/>
                  <a:gd name="T7" fmla="*/ 1022 h 379"/>
                  <a:gd name="T8" fmla="*/ 940 w 395"/>
                  <a:gd name="T9" fmla="*/ 1017 h 379"/>
                  <a:gd name="T10" fmla="*/ 871 w 395"/>
                  <a:gd name="T11" fmla="*/ 1010 h 379"/>
                  <a:gd name="T12" fmla="*/ 793 w 395"/>
                  <a:gd name="T13" fmla="*/ 997 h 379"/>
                  <a:gd name="T14" fmla="*/ 715 w 395"/>
                  <a:gd name="T15" fmla="*/ 990 h 379"/>
                  <a:gd name="T16" fmla="*/ 636 w 395"/>
                  <a:gd name="T17" fmla="*/ 980 h 379"/>
                  <a:gd name="T18" fmla="*/ 553 w 395"/>
                  <a:gd name="T19" fmla="*/ 968 h 379"/>
                  <a:gd name="T20" fmla="*/ 466 w 395"/>
                  <a:gd name="T21" fmla="*/ 954 h 379"/>
                  <a:gd name="T22" fmla="*/ 384 w 395"/>
                  <a:gd name="T23" fmla="*/ 943 h 379"/>
                  <a:gd name="T24" fmla="*/ 303 w 395"/>
                  <a:gd name="T25" fmla="*/ 933 h 379"/>
                  <a:gd name="T26" fmla="*/ 223 w 395"/>
                  <a:gd name="T27" fmla="*/ 922 h 379"/>
                  <a:gd name="T28" fmla="*/ 142 w 395"/>
                  <a:gd name="T29" fmla="*/ 905 h 379"/>
                  <a:gd name="T30" fmla="*/ 66 w 395"/>
                  <a:gd name="T31" fmla="*/ 894 h 379"/>
                  <a:gd name="T32" fmla="*/ 0 w 395"/>
                  <a:gd name="T33" fmla="*/ 880 h 379"/>
                  <a:gd name="T34" fmla="*/ 129 w 395"/>
                  <a:gd name="T35" fmla="*/ 0 h 379"/>
                  <a:gd name="T36" fmla="*/ 151 w 395"/>
                  <a:gd name="T37" fmla="*/ 1 h 379"/>
                  <a:gd name="T38" fmla="*/ 180 w 395"/>
                  <a:gd name="T39" fmla="*/ 8 h 379"/>
                  <a:gd name="T40" fmla="*/ 223 w 395"/>
                  <a:gd name="T41" fmla="*/ 14 h 379"/>
                  <a:gd name="T42" fmla="*/ 271 w 395"/>
                  <a:gd name="T43" fmla="*/ 25 h 379"/>
                  <a:gd name="T44" fmla="*/ 331 w 395"/>
                  <a:gd name="T45" fmla="*/ 29 h 379"/>
                  <a:gd name="T46" fmla="*/ 400 w 395"/>
                  <a:gd name="T47" fmla="*/ 43 h 379"/>
                  <a:gd name="T48" fmla="*/ 475 w 395"/>
                  <a:gd name="T49" fmla="*/ 55 h 379"/>
                  <a:gd name="T50" fmla="*/ 554 w 395"/>
                  <a:gd name="T51" fmla="*/ 67 h 379"/>
                  <a:gd name="T52" fmla="*/ 642 w 395"/>
                  <a:gd name="T53" fmla="*/ 83 h 379"/>
                  <a:gd name="T54" fmla="*/ 729 w 395"/>
                  <a:gd name="T55" fmla="*/ 94 h 379"/>
                  <a:gd name="T56" fmla="*/ 816 w 395"/>
                  <a:gd name="T57" fmla="*/ 103 h 379"/>
                  <a:gd name="T58" fmla="*/ 907 w 395"/>
                  <a:gd name="T59" fmla="*/ 117 h 379"/>
                  <a:gd name="T60" fmla="*/ 992 w 395"/>
                  <a:gd name="T61" fmla="*/ 129 h 379"/>
                  <a:gd name="T62" fmla="*/ 1080 w 395"/>
                  <a:gd name="T63" fmla="*/ 137 h 379"/>
                  <a:gd name="T64" fmla="*/ 1164 w 395"/>
                  <a:gd name="T65" fmla="*/ 148 h 379"/>
                  <a:gd name="T66" fmla="*/ 1244 w 395"/>
                  <a:gd name="T67" fmla="*/ 152 h 379"/>
                  <a:gd name="T68" fmla="*/ 1237 w 395"/>
                  <a:gd name="T69" fmla="*/ 239 h 379"/>
                  <a:gd name="T70" fmla="*/ 1228 w 395"/>
                  <a:gd name="T71" fmla="*/ 343 h 379"/>
                  <a:gd name="T72" fmla="*/ 1217 w 395"/>
                  <a:gd name="T73" fmla="*/ 457 h 379"/>
                  <a:gd name="T74" fmla="*/ 1205 w 395"/>
                  <a:gd name="T75" fmla="*/ 593 h 379"/>
                  <a:gd name="T76" fmla="*/ 1168 w 395"/>
                  <a:gd name="T77" fmla="*/ 1036 h 37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95"/>
                  <a:gd name="T118" fmla="*/ 0 h 379"/>
                  <a:gd name="T119" fmla="*/ 395 w 395"/>
                  <a:gd name="T120" fmla="*/ 379 h 379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95" h="379">
                    <a:moveTo>
                      <a:pt x="371" y="379"/>
                    </a:moveTo>
                    <a:lnTo>
                      <a:pt x="356" y="378"/>
                    </a:lnTo>
                    <a:lnTo>
                      <a:pt x="339" y="376"/>
                    </a:lnTo>
                    <a:lnTo>
                      <a:pt x="320" y="374"/>
                    </a:lnTo>
                    <a:lnTo>
                      <a:pt x="298" y="372"/>
                    </a:lnTo>
                    <a:lnTo>
                      <a:pt x="276" y="369"/>
                    </a:lnTo>
                    <a:lnTo>
                      <a:pt x="252" y="365"/>
                    </a:lnTo>
                    <a:lnTo>
                      <a:pt x="227" y="362"/>
                    </a:lnTo>
                    <a:lnTo>
                      <a:pt x="202" y="358"/>
                    </a:lnTo>
                    <a:lnTo>
                      <a:pt x="175" y="354"/>
                    </a:lnTo>
                    <a:lnTo>
                      <a:pt x="148" y="349"/>
                    </a:lnTo>
                    <a:lnTo>
                      <a:pt x="122" y="345"/>
                    </a:lnTo>
                    <a:lnTo>
                      <a:pt x="96" y="341"/>
                    </a:lnTo>
                    <a:lnTo>
                      <a:pt x="71" y="337"/>
                    </a:lnTo>
                    <a:lnTo>
                      <a:pt x="45" y="331"/>
                    </a:lnTo>
                    <a:lnTo>
                      <a:pt x="21" y="327"/>
                    </a:lnTo>
                    <a:lnTo>
                      <a:pt x="0" y="322"/>
                    </a:lnTo>
                    <a:lnTo>
                      <a:pt x="41" y="0"/>
                    </a:lnTo>
                    <a:lnTo>
                      <a:pt x="48" y="1"/>
                    </a:lnTo>
                    <a:lnTo>
                      <a:pt x="57" y="3"/>
                    </a:lnTo>
                    <a:lnTo>
                      <a:pt x="71" y="5"/>
                    </a:lnTo>
                    <a:lnTo>
                      <a:pt x="86" y="9"/>
                    </a:lnTo>
                    <a:lnTo>
                      <a:pt x="105" y="11"/>
                    </a:lnTo>
                    <a:lnTo>
                      <a:pt x="127" y="16"/>
                    </a:lnTo>
                    <a:lnTo>
                      <a:pt x="151" y="20"/>
                    </a:lnTo>
                    <a:lnTo>
                      <a:pt x="176" y="24"/>
                    </a:lnTo>
                    <a:lnTo>
                      <a:pt x="204" y="30"/>
                    </a:lnTo>
                    <a:lnTo>
                      <a:pt x="231" y="34"/>
                    </a:lnTo>
                    <a:lnTo>
                      <a:pt x="259" y="38"/>
                    </a:lnTo>
                    <a:lnTo>
                      <a:pt x="288" y="43"/>
                    </a:lnTo>
                    <a:lnTo>
                      <a:pt x="315" y="47"/>
                    </a:lnTo>
                    <a:lnTo>
                      <a:pt x="343" y="50"/>
                    </a:lnTo>
                    <a:lnTo>
                      <a:pt x="370" y="54"/>
                    </a:lnTo>
                    <a:lnTo>
                      <a:pt x="395" y="56"/>
                    </a:lnTo>
                    <a:lnTo>
                      <a:pt x="393" y="87"/>
                    </a:lnTo>
                    <a:lnTo>
                      <a:pt x="390" y="125"/>
                    </a:lnTo>
                    <a:lnTo>
                      <a:pt x="386" y="167"/>
                    </a:lnTo>
                    <a:lnTo>
                      <a:pt x="383" y="217"/>
                    </a:lnTo>
                    <a:lnTo>
                      <a:pt x="371" y="37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19"/>
              <p:cNvSpPr>
                <a:spLocks/>
              </p:cNvSpPr>
              <p:nvPr/>
            </p:nvSpPr>
            <p:spPr bwMode="auto">
              <a:xfrm>
                <a:off x="1943" y="1852"/>
                <a:ext cx="579" cy="530"/>
              </a:xfrm>
              <a:custGeom>
                <a:avLst/>
                <a:gdLst>
                  <a:gd name="T0" fmla="*/ 1168 w 395"/>
                  <a:gd name="T1" fmla="*/ 1036 h 379"/>
                  <a:gd name="T2" fmla="*/ 1168 w 395"/>
                  <a:gd name="T3" fmla="*/ 1036 h 379"/>
                  <a:gd name="T4" fmla="*/ 1121 w 395"/>
                  <a:gd name="T5" fmla="*/ 1035 h 379"/>
                  <a:gd name="T6" fmla="*/ 1069 w 395"/>
                  <a:gd name="T7" fmla="*/ 1029 h 379"/>
                  <a:gd name="T8" fmla="*/ 1007 w 395"/>
                  <a:gd name="T9" fmla="*/ 1022 h 379"/>
                  <a:gd name="T10" fmla="*/ 940 w 395"/>
                  <a:gd name="T11" fmla="*/ 1017 h 379"/>
                  <a:gd name="T12" fmla="*/ 871 w 395"/>
                  <a:gd name="T13" fmla="*/ 1010 h 379"/>
                  <a:gd name="T14" fmla="*/ 793 w 395"/>
                  <a:gd name="T15" fmla="*/ 997 h 379"/>
                  <a:gd name="T16" fmla="*/ 715 w 395"/>
                  <a:gd name="T17" fmla="*/ 990 h 379"/>
                  <a:gd name="T18" fmla="*/ 636 w 395"/>
                  <a:gd name="T19" fmla="*/ 980 h 379"/>
                  <a:gd name="T20" fmla="*/ 553 w 395"/>
                  <a:gd name="T21" fmla="*/ 968 h 379"/>
                  <a:gd name="T22" fmla="*/ 466 w 395"/>
                  <a:gd name="T23" fmla="*/ 954 h 379"/>
                  <a:gd name="T24" fmla="*/ 384 w 395"/>
                  <a:gd name="T25" fmla="*/ 943 h 379"/>
                  <a:gd name="T26" fmla="*/ 303 w 395"/>
                  <a:gd name="T27" fmla="*/ 933 h 379"/>
                  <a:gd name="T28" fmla="*/ 223 w 395"/>
                  <a:gd name="T29" fmla="*/ 922 h 379"/>
                  <a:gd name="T30" fmla="*/ 142 w 395"/>
                  <a:gd name="T31" fmla="*/ 905 h 379"/>
                  <a:gd name="T32" fmla="*/ 66 w 395"/>
                  <a:gd name="T33" fmla="*/ 894 h 379"/>
                  <a:gd name="T34" fmla="*/ 0 w 395"/>
                  <a:gd name="T35" fmla="*/ 880 h 379"/>
                  <a:gd name="T36" fmla="*/ 129 w 395"/>
                  <a:gd name="T37" fmla="*/ 0 h 379"/>
                  <a:gd name="T38" fmla="*/ 151 w 395"/>
                  <a:gd name="T39" fmla="*/ 1 h 379"/>
                  <a:gd name="T40" fmla="*/ 180 w 395"/>
                  <a:gd name="T41" fmla="*/ 8 h 379"/>
                  <a:gd name="T42" fmla="*/ 223 w 395"/>
                  <a:gd name="T43" fmla="*/ 14 h 379"/>
                  <a:gd name="T44" fmla="*/ 271 w 395"/>
                  <a:gd name="T45" fmla="*/ 25 h 379"/>
                  <a:gd name="T46" fmla="*/ 331 w 395"/>
                  <a:gd name="T47" fmla="*/ 29 h 379"/>
                  <a:gd name="T48" fmla="*/ 400 w 395"/>
                  <a:gd name="T49" fmla="*/ 43 h 379"/>
                  <a:gd name="T50" fmla="*/ 475 w 395"/>
                  <a:gd name="T51" fmla="*/ 55 h 379"/>
                  <a:gd name="T52" fmla="*/ 554 w 395"/>
                  <a:gd name="T53" fmla="*/ 67 h 379"/>
                  <a:gd name="T54" fmla="*/ 642 w 395"/>
                  <a:gd name="T55" fmla="*/ 83 h 379"/>
                  <a:gd name="T56" fmla="*/ 729 w 395"/>
                  <a:gd name="T57" fmla="*/ 94 h 379"/>
                  <a:gd name="T58" fmla="*/ 816 w 395"/>
                  <a:gd name="T59" fmla="*/ 103 h 379"/>
                  <a:gd name="T60" fmla="*/ 907 w 395"/>
                  <a:gd name="T61" fmla="*/ 117 h 379"/>
                  <a:gd name="T62" fmla="*/ 992 w 395"/>
                  <a:gd name="T63" fmla="*/ 129 h 379"/>
                  <a:gd name="T64" fmla="*/ 1080 w 395"/>
                  <a:gd name="T65" fmla="*/ 137 h 379"/>
                  <a:gd name="T66" fmla="*/ 1164 w 395"/>
                  <a:gd name="T67" fmla="*/ 148 h 379"/>
                  <a:gd name="T68" fmla="*/ 1244 w 395"/>
                  <a:gd name="T69" fmla="*/ 152 h 379"/>
                  <a:gd name="T70" fmla="*/ 1237 w 395"/>
                  <a:gd name="T71" fmla="*/ 239 h 379"/>
                  <a:gd name="T72" fmla="*/ 1228 w 395"/>
                  <a:gd name="T73" fmla="*/ 343 h 379"/>
                  <a:gd name="T74" fmla="*/ 1217 w 395"/>
                  <a:gd name="T75" fmla="*/ 457 h 379"/>
                  <a:gd name="T76" fmla="*/ 1205 w 395"/>
                  <a:gd name="T77" fmla="*/ 593 h 379"/>
                  <a:gd name="T78" fmla="*/ 1168 w 395"/>
                  <a:gd name="T79" fmla="*/ 1036 h 37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95"/>
                  <a:gd name="T121" fmla="*/ 0 h 379"/>
                  <a:gd name="T122" fmla="*/ 395 w 395"/>
                  <a:gd name="T123" fmla="*/ 379 h 37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95" h="379">
                    <a:moveTo>
                      <a:pt x="371" y="379"/>
                    </a:moveTo>
                    <a:lnTo>
                      <a:pt x="371" y="379"/>
                    </a:lnTo>
                    <a:lnTo>
                      <a:pt x="356" y="378"/>
                    </a:lnTo>
                    <a:lnTo>
                      <a:pt x="339" y="376"/>
                    </a:lnTo>
                    <a:lnTo>
                      <a:pt x="320" y="374"/>
                    </a:lnTo>
                    <a:lnTo>
                      <a:pt x="298" y="372"/>
                    </a:lnTo>
                    <a:lnTo>
                      <a:pt x="276" y="369"/>
                    </a:lnTo>
                    <a:lnTo>
                      <a:pt x="252" y="365"/>
                    </a:lnTo>
                    <a:lnTo>
                      <a:pt x="227" y="362"/>
                    </a:lnTo>
                    <a:lnTo>
                      <a:pt x="202" y="358"/>
                    </a:lnTo>
                    <a:lnTo>
                      <a:pt x="175" y="354"/>
                    </a:lnTo>
                    <a:lnTo>
                      <a:pt x="148" y="349"/>
                    </a:lnTo>
                    <a:lnTo>
                      <a:pt x="122" y="345"/>
                    </a:lnTo>
                    <a:lnTo>
                      <a:pt x="96" y="341"/>
                    </a:lnTo>
                    <a:lnTo>
                      <a:pt x="71" y="337"/>
                    </a:lnTo>
                    <a:lnTo>
                      <a:pt x="45" y="331"/>
                    </a:lnTo>
                    <a:lnTo>
                      <a:pt x="21" y="327"/>
                    </a:lnTo>
                    <a:lnTo>
                      <a:pt x="0" y="322"/>
                    </a:lnTo>
                    <a:lnTo>
                      <a:pt x="41" y="0"/>
                    </a:lnTo>
                    <a:lnTo>
                      <a:pt x="48" y="1"/>
                    </a:lnTo>
                    <a:lnTo>
                      <a:pt x="57" y="3"/>
                    </a:lnTo>
                    <a:lnTo>
                      <a:pt x="71" y="5"/>
                    </a:lnTo>
                    <a:lnTo>
                      <a:pt x="86" y="9"/>
                    </a:lnTo>
                    <a:lnTo>
                      <a:pt x="105" y="11"/>
                    </a:lnTo>
                    <a:lnTo>
                      <a:pt x="127" y="16"/>
                    </a:lnTo>
                    <a:lnTo>
                      <a:pt x="151" y="20"/>
                    </a:lnTo>
                    <a:lnTo>
                      <a:pt x="176" y="24"/>
                    </a:lnTo>
                    <a:lnTo>
                      <a:pt x="204" y="30"/>
                    </a:lnTo>
                    <a:lnTo>
                      <a:pt x="231" y="34"/>
                    </a:lnTo>
                    <a:lnTo>
                      <a:pt x="259" y="38"/>
                    </a:lnTo>
                    <a:lnTo>
                      <a:pt x="288" y="43"/>
                    </a:lnTo>
                    <a:lnTo>
                      <a:pt x="315" y="47"/>
                    </a:lnTo>
                    <a:lnTo>
                      <a:pt x="343" y="50"/>
                    </a:lnTo>
                    <a:lnTo>
                      <a:pt x="370" y="54"/>
                    </a:lnTo>
                    <a:lnTo>
                      <a:pt x="395" y="56"/>
                    </a:lnTo>
                    <a:lnTo>
                      <a:pt x="393" y="87"/>
                    </a:lnTo>
                    <a:lnTo>
                      <a:pt x="390" y="125"/>
                    </a:lnTo>
                    <a:lnTo>
                      <a:pt x="386" y="167"/>
                    </a:lnTo>
                    <a:lnTo>
                      <a:pt x="383" y="217"/>
                    </a:lnTo>
                    <a:lnTo>
                      <a:pt x="371" y="379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0"/>
              <p:cNvSpPr>
                <a:spLocks/>
              </p:cNvSpPr>
              <p:nvPr/>
            </p:nvSpPr>
            <p:spPr bwMode="auto">
              <a:xfrm>
                <a:off x="1499" y="1320"/>
                <a:ext cx="500" cy="873"/>
              </a:xfrm>
              <a:custGeom>
                <a:avLst/>
                <a:gdLst>
                  <a:gd name="T0" fmla="*/ 1075 w 341"/>
                  <a:gd name="T1" fmla="*/ 1119 h 624"/>
                  <a:gd name="T2" fmla="*/ 1050 w 341"/>
                  <a:gd name="T3" fmla="*/ 1105 h 624"/>
                  <a:gd name="T4" fmla="*/ 1025 w 341"/>
                  <a:gd name="T5" fmla="*/ 1104 h 624"/>
                  <a:gd name="T6" fmla="*/ 1006 w 341"/>
                  <a:gd name="T7" fmla="*/ 1137 h 624"/>
                  <a:gd name="T8" fmla="*/ 978 w 341"/>
                  <a:gd name="T9" fmla="*/ 1119 h 624"/>
                  <a:gd name="T10" fmla="*/ 953 w 341"/>
                  <a:gd name="T11" fmla="*/ 1119 h 624"/>
                  <a:gd name="T12" fmla="*/ 905 w 341"/>
                  <a:gd name="T13" fmla="*/ 1118 h 624"/>
                  <a:gd name="T14" fmla="*/ 864 w 341"/>
                  <a:gd name="T15" fmla="*/ 1123 h 624"/>
                  <a:gd name="T16" fmla="*/ 812 w 341"/>
                  <a:gd name="T17" fmla="*/ 1119 h 624"/>
                  <a:gd name="T18" fmla="*/ 792 w 341"/>
                  <a:gd name="T19" fmla="*/ 1132 h 624"/>
                  <a:gd name="T20" fmla="*/ 792 w 341"/>
                  <a:gd name="T21" fmla="*/ 1137 h 624"/>
                  <a:gd name="T22" fmla="*/ 760 w 341"/>
                  <a:gd name="T23" fmla="*/ 1076 h 624"/>
                  <a:gd name="T24" fmla="*/ 735 w 341"/>
                  <a:gd name="T25" fmla="*/ 1027 h 624"/>
                  <a:gd name="T26" fmla="*/ 716 w 341"/>
                  <a:gd name="T27" fmla="*/ 1016 h 624"/>
                  <a:gd name="T28" fmla="*/ 701 w 341"/>
                  <a:gd name="T29" fmla="*/ 1021 h 624"/>
                  <a:gd name="T30" fmla="*/ 683 w 341"/>
                  <a:gd name="T31" fmla="*/ 918 h 624"/>
                  <a:gd name="T32" fmla="*/ 670 w 341"/>
                  <a:gd name="T33" fmla="*/ 858 h 624"/>
                  <a:gd name="T34" fmla="*/ 658 w 341"/>
                  <a:gd name="T35" fmla="*/ 818 h 624"/>
                  <a:gd name="T36" fmla="*/ 623 w 341"/>
                  <a:gd name="T37" fmla="*/ 828 h 624"/>
                  <a:gd name="T38" fmla="*/ 576 w 341"/>
                  <a:gd name="T39" fmla="*/ 830 h 624"/>
                  <a:gd name="T40" fmla="*/ 567 w 341"/>
                  <a:gd name="T41" fmla="*/ 789 h 624"/>
                  <a:gd name="T42" fmla="*/ 595 w 341"/>
                  <a:gd name="T43" fmla="*/ 769 h 624"/>
                  <a:gd name="T44" fmla="*/ 595 w 341"/>
                  <a:gd name="T45" fmla="*/ 754 h 624"/>
                  <a:gd name="T46" fmla="*/ 594 w 341"/>
                  <a:gd name="T47" fmla="*/ 708 h 624"/>
                  <a:gd name="T48" fmla="*/ 610 w 341"/>
                  <a:gd name="T49" fmla="*/ 644 h 624"/>
                  <a:gd name="T50" fmla="*/ 647 w 341"/>
                  <a:gd name="T51" fmla="*/ 599 h 624"/>
                  <a:gd name="T52" fmla="*/ 630 w 341"/>
                  <a:gd name="T53" fmla="*/ 582 h 624"/>
                  <a:gd name="T54" fmla="*/ 603 w 341"/>
                  <a:gd name="T55" fmla="*/ 564 h 624"/>
                  <a:gd name="T56" fmla="*/ 576 w 341"/>
                  <a:gd name="T57" fmla="*/ 543 h 624"/>
                  <a:gd name="T58" fmla="*/ 526 w 341"/>
                  <a:gd name="T59" fmla="*/ 421 h 624"/>
                  <a:gd name="T60" fmla="*/ 485 w 341"/>
                  <a:gd name="T61" fmla="*/ 364 h 624"/>
                  <a:gd name="T62" fmla="*/ 479 w 341"/>
                  <a:gd name="T63" fmla="*/ 301 h 624"/>
                  <a:gd name="T64" fmla="*/ 460 w 341"/>
                  <a:gd name="T65" fmla="*/ 262 h 624"/>
                  <a:gd name="T66" fmla="*/ 485 w 341"/>
                  <a:gd name="T67" fmla="*/ 136 h 624"/>
                  <a:gd name="T68" fmla="*/ 507 w 341"/>
                  <a:gd name="T69" fmla="*/ 29 h 624"/>
                  <a:gd name="T70" fmla="*/ 469 w 341"/>
                  <a:gd name="T71" fmla="*/ 21 h 624"/>
                  <a:gd name="T72" fmla="*/ 433 w 341"/>
                  <a:gd name="T73" fmla="*/ 14 h 624"/>
                  <a:gd name="T74" fmla="*/ 393 w 341"/>
                  <a:gd name="T75" fmla="*/ 8 h 624"/>
                  <a:gd name="T76" fmla="*/ 365 w 341"/>
                  <a:gd name="T77" fmla="*/ 0 h 624"/>
                  <a:gd name="T78" fmla="*/ 223 w 341"/>
                  <a:gd name="T79" fmla="*/ 649 h 624"/>
                  <a:gd name="T80" fmla="*/ 236 w 341"/>
                  <a:gd name="T81" fmla="*/ 677 h 624"/>
                  <a:gd name="T82" fmla="*/ 245 w 341"/>
                  <a:gd name="T83" fmla="*/ 687 h 624"/>
                  <a:gd name="T84" fmla="*/ 252 w 341"/>
                  <a:gd name="T85" fmla="*/ 695 h 624"/>
                  <a:gd name="T86" fmla="*/ 258 w 341"/>
                  <a:gd name="T87" fmla="*/ 754 h 624"/>
                  <a:gd name="T88" fmla="*/ 211 w 341"/>
                  <a:gd name="T89" fmla="*/ 818 h 624"/>
                  <a:gd name="T90" fmla="*/ 170 w 341"/>
                  <a:gd name="T91" fmla="*/ 873 h 624"/>
                  <a:gd name="T92" fmla="*/ 133 w 341"/>
                  <a:gd name="T93" fmla="*/ 918 h 624"/>
                  <a:gd name="T94" fmla="*/ 110 w 341"/>
                  <a:gd name="T95" fmla="*/ 950 h 624"/>
                  <a:gd name="T96" fmla="*/ 95 w 341"/>
                  <a:gd name="T97" fmla="*/ 970 h 624"/>
                  <a:gd name="T98" fmla="*/ 87 w 341"/>
                  <a:gd name="T99" fmla="*/ 1002 h 624"/>
                  <a:gd name="T100" fmla="*/ 120 w 341"/>
                  <a:gd name="T101" fmla="*/ 1035 h 624"/>
                  <a:gd name="T102" fmla="*/ 116 w 341"/>
                  <a:gd name="T103" fmla="*/ 1070 h 624"/>
                  <a:gd name="T104" fmla="*/ 92 w 341"/>
                  <a:gd name="T105" fmla="*/ 1100 h 624"/>
                  <a:gd name="T106" fmla="*/ 66 w 341"/>
                  <a:gd name="T107" fmla="*/ 1186 h 624"/>
                  <a:gd name="T108" fmla="*/ 13 w 341"/>
                  <a:gd name="T109" fmla="*/ 1442 h 624"/>
                  <a:gd name="T110" fmla="*/ 982 w 341"/>
                  <a:gd name="T111" fmla="*/ 1708 h 62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41"/>
                  <a:gd name="T169" fmla="*/ 0 h 624"/>
                  <a:gd name="T170" fmla="*/ 341 w 341"/>
                  <a:gd name="T171" fmla="*/ 624 h 62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41" h="624">
                    <a:moveTo>
                      <a:pt x="312" y="624"/>
                    </a:moveTo>
                    <a:lnTo>
                      <a:pt x="341" y="409"/>
                    </a:lnTo>
                    <a:lnTo>
                      <a:pt x="336" y="409"/>
                    </a:lnTo>
                    <a:lnTo>
                      <a:pt x="333" y="404"/>
                    </a:lnTo>
                    <a:lnTo>
                      <a:pt x="330" y="402"/>
                    </a:lnTo>
                    <a:lnTo>
                      <a:pt x="325" y="403"/>
                    </a:lnTo>
                    <a:lnTo>
                      <a:pt x="321" y="411"/>
                    </a:lnTo>
                    <a:lnTo>
                      <a:pt x="319" y="415"/>
                    </a:lnTo>
                    <a:lnTo>
                      <a:pt x="314" y="413"/>
                    </a:lnTo>
                    <a:lnTo>
                      <a:pt x="310" y="409"/>
                    </a:lnTo>
                    <a:lnTo>
                      <a:pt x="307" y="409"/>
                    </a:lnTo>
                    <a:lnTo>
                      <a:pt x="302" y="409"/>
                    </a:lnTo>
                    <a:lnTo>
                      <a:pt x="295" y="408"/>
                    </a:lnTo>
                    <a:lnTo>
                      <a:pt x="287" y="408"/>
                    </a:lnTo>
                    <a:lnTo>
                      <a:pt x="281" y="410"/>
                    </a:lnTo>
                    <a:lnTo>
                      <a:pt x="274" y="410"/>
                    </a:lnTo>
                    <a:lnTo>
                      <a:pt x="266" y="409"/>
                    </a:lnTo>
                    <a:lnTo>
                      <a:pt x="258" y="409"/>
                    </a:lnTo>
                    <a:lnTo>
                      <a:pt x="253" y="412"/>
                    </a:lnTo>
                    <a:lnTo>
                      <a:pt x="251" y="413"/>
                    </a:lnTo>
                    <a:lnTo>
                      <a:pt x="251" y="414"/>
                    </a:lnTo>
                    <a:lnTo>
                      <a:pt x="251" y="415"/>
                    </a:lnTo>
                    <a:lnTo>
                      <a:pt x="243" y="406"/>
                    </a:lnTo>
                    <a:lnTo>
                      <a:pt x="241" y="393"/>
                    </a:lnTo>
                    <a:lnTo>
                      <a:pt x="239" y="382"/>
                    </a:lnTo>
                    <a:lnTo>
                      <a:pt x="233" y="375"/>
                    </a:lnTo>
                    <a:lnTo>
                      <a:pt x="230" y="373"/>
                    </a:lnTo>
                    <a:lnTo>
                      <a:pt x="227" y="371"/>
                    </a:lnTo>
                    <a:lnTo>
                      <a:pt x="224" y="371"/>
                    </a:lnTo>
                    <a:lnTo>
                      <a:pt x="222" y="373"/>
                    </a:lnTo>
                    <a:lnTo>
                      <a:pt x="220" y="350"/>
                    </a:lnTo>
                    <a:lnTo>
                      <a:pt x="217" y="335"/>
                    </a:lnTo>
                    <a:lnTo>
                      <a:pt x="214" y="323"/>
                    </a:lnTo>
                    <a:lnTo>
                      <a:pt x="213" y="313"/>
                    </a:lnTo>
                    <a:lnTo>
                      <a:pt x="211" y="305"/>
                    </a:lnTo>
                    <a:lnTo>
                      <a:pt x="209" y="299"/>
                    </a:lnTo>
                    <a:lnTo>
                      <a:pt x="205" y="298"/>
                    </a:lnTo>
                    <a:lnTo>
                      <a:pt x="198" y="302"/>
                    </a:lnTo>
                    <a:lnTo>
                      <a:pt x="191" y="305"/>
                    </a:lnTo>
                    <a:lnTo>
                      <a:pt x="183" y="303"/>
                    </a:lnTo>
                    <a:lnTo>
                      <a:pt x="178" y="297"/>
                    </a:lnTo>
                    <a:lnTo>
                      <a:pt x="180" y="288"/>
                    </a:lnTo>
                    <a:lnTo>
                      <a:pt x="185" y="284"/>
                    </a:lnTo>
                    <a:lnTo>
                      <a:pt x="189" y="281"/>
                    </a:lnTo>
                    <a:lnTo>
                      <a:pt x="192" y="277"/>
                    </a:lnTo>
                    <a:lnTo>
                      <a:pt x="189" y="275"/>
                    </a:lnTo>
                    <a:lnTo>
                      <a:pt x="188" y="269"/>
                    </a:lnTo>
                    <a:lnTo>
                      <a:pt x="188" y="259"/>
                    </a:lnTo>
                    <a:lnTo>
                      <a:pt x="190" y="247"/>
                    </a:lnTo>
                    <a:lnTo>
                      <a:pt x="194" y="235"/>
                    </a:lnTo>
                    <a:lnTo>
                      <a:pt x="200" y="226"/>
                    </a:lnTo>
                    <a:lnTo>
                      <a:pt x="205" y="219"/>
                    </a:lnTo>
                    <a:lnTo>
                      <a:pt x="206" y="214"/>
                    </a:lnTo>
                    <a:lnTo>
                      <a:pt x="200" y="212"/>
                    </a:lnTo>
                    <a:lnTo>
                      <a:pt x="195" y="210"/>
                    </a:lnTo>
                    <a:lnTo>
                      <a:pt x="191" y="206"/>
                    </a:lnTo>
                    <a:lnTo>
                      <a:pt x="188" y="201"/>
                    </a:lnTo>
                    <a:lnTo>
                      <a:pt x="183" y="198"/>
                    </a:lnTo>
                    <a:lnTo>
                      <a:pt x="177" y="170"/>
                    </a:lnTo>
                    <a:lnTo>
                      <a:pt x="167" y="154"/>
                    </a:lnTo>
                    <a:lnTo>
                      <a:pt x="158" y="145"/>
                    </a:lnTo>
                    <a:lnTo>
                      <a:pt x="154" y="133"/>
                    </a:lnTo>
                    <a:lnTo>
                      <a:pt x="154" y="119"/>
                    </a:lnTo>
                    <a:lnTo>
                      <a:pt x="152" y="110"/>
                    </a:lnTo>
                    <a:lnTo>
                      <a:pt x="148" y="104"/>
                    </a:lnTo>
                    <a:lnTo>
                      <a:pt x="146" y="96"/>
                    </a:lnTo>
                    <a:lnTo>
                      <a:pt x="149" y="76"/>
                    </a:lnTo>
                    <a:lnTo>
                      <a:pt x="154" y="49"/>
                    </a:lnTo>
                    <a:lnTo>
                      <a:pt x="159" y="23"/>
                    </a:lnTo>
                    <a:lnTo>
                      <a:pt x="161" y="11"/>
                    </a:lnTo>
                    <a:lnTo>
                      <a:pt x="155" y="10"/>
                    </a:lnTo>
                    <a:lnTo>
                      <a:pt x="149" y="8"/>
                    </a:lnTo>
                    <a:lnTo>
                      <a:pt x="143" y="6"/>
                    </a:lnTo>
                    <a:lnTo>
                      <a:pt x="137" y="5"/>
                    </a:lnTo>
                    <a:lnTo>
                      <a:pt x="131" y="4"/>
                    </a:lnTo>
                    <a:lnTo>
                      <a:pt x="125" y="3"/>
                    </a:lnTo>
                    <a:lnTo>
                      <a:pt x="120" y="2"/>
                    </a:lnTo>
                    <a:lnTo>
                      <a:pt x="116" y="0"/>
                    </a:lnTo>
                    <a:lnTo>
                      <a:pt x="69" y="232"/>
                    </a:lnTo>
                    <a:lnTo>
                      <a:pt x="71" y="237"/>
                    </a:lnTo>
                    <a:lnTo>
                      <a:pt x="74" y="242"/>
                    </a:lnTo>
                    <a:lnTo>
                      <a:pt x="75" y="247"/>
                    </a:lnTo>
                    <a:lnTo>
                      <a:pt x="76" y="249"/>
                    </a:lnTo>
                    <a:lnTo>
                      <a:pt x="78" y="251"/>
                    </a:lnTo>
                    <a:lnTo>
                      <a:pt x="80" y="252"/>
                    </a:lnTo>
                    <a:lnTo>
                      <a:pt x="80" y="254"/>
                    </a:lnTo>
                    <a:lnTo>
                      <a:pt x="82" y="261"/>
                    </a:lnTo>
                    <a:lnTo>
                      <a:pt x="82" y="275"/>
                    </a:lnTo>
                    <a:lnTo>
                      <a:pt x="75" y="286"/>
                    </a:lnTo>
                    <a:lnTo>
                      <a:pt x="67" y="299"/>
                    </a:lnTo>
                    <a:lnTo>
                      <a:pt x="62" y="310"/>
                    </a:lnTo>
                    <a:lnTo>
                      <a:pt x="54" y="319"/>
                    </a:lnTo>
                    <a:lnTo>
                      <a:pt x="46" y="328"/>
                    </a:lnTo>
                    <a:lnTo>
                      <a:pt x="42" y="335"/>
                    </a:lnTo>
                    <a:lnTo>
                      <a:pt x="38" y="342"/>
                    </a:lnTo>
                    <a:lnTo>
                      <a:pt x="35" y="347"/>
                    </a:lnTo>
                    <a:lnTo>
                      <a:pt x="32" y="351"/>
                    </a:lnTo>
                    <a:lnTo>
                      <a:pt x="30" y="354"/>
                    </a:lnTo>
                    <a:lnTo>
                      <a:pt x="27" y="358"/>
                    </a:lnTo>
                    <a:lnTo>
                      <a:pt x="27" y="366"/>
                    </a:lnTo>
                    <a:lnTo>
                      <a:pt x="32" y="373"/>
                    </a:lnTo>
                    <a:lnTo>
                      <a:pt x="38" y="378"/>
                    </a:lnTo>
                    <a:lnTo>
                      <a:pt x="39" y="384"/>
                    </a:lnTo>
                    <a:lnTo>
                      <a:pt x="37" y="391"/>
                    </a:lnTo>
                    <a:lnTo>
                      <a:pt x="33" y="397"/>
                    </a:lnTo>
                    <a:lnTo>
                      <a:pt x="29" y="402"/>
                    </a:lnTo>
                    <a:lnTo>
                      <a:pt x="26" y="408"/>
                    </a:lnTo>
                    <a:lnTo>
                      <a:pt x="21" y="433"/>
                    </a:lnTo>
                    <a:lnTo>
                      <a:pt x="12" y="480"/>
                    </a:lnTo>
                    <a:lnTo>
                      <a:pt x="4" y="527"/>
                    </a:lnTo>
                    <a:lnTo>
                      <a:pt x="0" y="547"/>
                    </a:lnTo>
                    <a:lnTo>
                      <a:pt x="312" y="62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1"/>
              <p:cNvSpPr>
                <a:spLocks/>
              </p:cNvSpPr>
              <p:nvPr/>
            </p:nvSpPr>
            <p:spPr bwMode="auto">
              <a:xfrm>
                <a:off x="1499" y="1320"/>
                <a:ext cx="500" cy="873"/>
              </a:xfrm>
              <a:custGeom>
                <a:avLst/>
                <a:gdLst>
                  <a:gd name="T0" fmla="*/ 1075 w 341"/>
                  <a:gd name="T1" fmla="*/ 1119 h 624"/>
                  <a:gd name="T2" fmla="*/ 1050 w 341"/>
                  <a:gd name="T3" fmla="*/ 1105 h 624"/>
                  <a:gd name="T4" fmla="*/ 1025 w 341"/>
                  <a:gd name="T5" fmla="*/ 1104 h 624"/>
                  <a:gd name="T6" fmla="*/ 1006 w 341"/>
                  <a:gd name="T7" fmla="*/ 1137 h 624"/>
                  <a:gd name="T8" fmla="*/ 978 w 341"/>
                  <a:gd name="T9" fmla="*/ 1119 h 624"/>
                  <a:gd name="T10" fmla="*/ 953 w 341"/>
                  <a:gd name="T11" fmla="*/ 1119 h 624"/>
                  <a:gd name="T12" fmla="*/ 905 w 341"/>
                  <a:gd name="T13" fmla="*/ 1118 h 624"/>
                  <a:gd name="T14" fmla="*/ 864 w 341"/>
                  <a:gd name="T15" fmla="*/ 1123 h 624"/>
                  <a:gd name="T16" fmla="*/ 812 w 341"/>
                  <a:gd name="T17" fmla="*/ 1119 h 624"/>
                  <a:gd name="T18" fmla="*/ 792 w 341"/>
                  <a:gd name="T19" fmla="*/ 1132 h 624"/>
                  <a:gd name="T20" fmla="*/ 792 w 341"/>
                  <a:gd name="T21" fmla="*/ 1137 h 624"/>
                  <a:gd name="T22" fmla="*/ 760 w 341"/>
                  <a:gd name="T23" fmla="*/ 1076 h 624"/>
                  <a:gd name="T24" fmla="*/ 735 w 341"/>
                  <a:gd name="T25" fmla="*/ 1027 h 624"/>
                  <a:gd name="T26" fmla="*/ 716 w 341"/>
                  <a:gd name="T27" fmla="*/ 1016 h 624"/>
                  <a:gd name="T28" fmla="*/ 701 w 341"/>
                  <a:gd name="T29" fmla="*/ 1021 h 624"/>
                  <a:gd name="T30" fmla="*/ 683 w 341"/>
                  <a:gd name="T31" fmla="*/ 918 h 624"/>
                  <a:gd name="T32" fmla="*/ 670 w 341"/>
                  <a:gd name="T33" fmla="*/ 858 h 624"/>
                  <a:gd name="T34" fmla="*/ 658 w 341"/>
                  <a:gd name="T35" fmla="*/ 818 h 624"/>
                  <a:gd name="T36" fmla="*/ 623 w 341"/>
                  <a:gd name="T37" fmla="*/ 828 h 624"/>
                  <a:gd name="T38" fmla="*/ 576 w 341"/>
                  <a:gd name="T39" fmla="*/ 830 h 624"/>
                  <a:gd name="T40" fmla="*/ 567 w 341"/>
                  <a:gd name="T41" fmla="*/ 789 h 624"/>
                  <a:gd name="T42" fmla="*/ 595 w 341"/>
                  <a:gd name="T43" fmla="*/ 769 h 624"/>
                  <a:gd name="T44" fmla="*/ 595 w 341"/>
                  <a:gd name="T45" fmla="*/ 754 h 624"/>
                  <a:gd name="T46" fmla="*/ 594 w 341"/>
                  <a:gd name="T47" fmla="*/ 708 h 624"/>
                  <a:gd name="T48" fmla="*/ 610 w 341"/>
                  <a:gd name="T49" fmla="*/ 644 h 624"/>
                  <a:gd name="T50" fmla="*/ 647 w 341"/>
                  <a:gd name="T51" fmla="*/ 599 h 624"/>
                  <a:gd name="T52" fmla="*/ 630 w 341"/>
                  <a:gd name="T53" fmla="*/ 582 h 624"/>
                  <a:gd name="T54" fmla="*/ 603 w 341"/>
                  <a:gd name="T55" fmla="*/ 564 h 624"/>
                  <a:gd name="T56" fmla="*/ 576 w 341"/>
                  <a:gd name="T57" fmla="*/ 543 h 624"/>
                  <a:gd name="T58" fmla="*/ 526 w 341"/>
                  <a:gd name="T59" fmla="*/ 421 h 624"/>
                  <a:gd name="T60" fmla="*/ 485 w 341"/>
                  <a:gd name="T61" fmla="*/ 364 h 624"/>
                  <a:gd name="T62" fmla="*/ 479 w 341"/>
                  <a:gd name="T63" fmla="*/ 301 h 624"/>
                  <a:gd name="T64" fmla="*/ 460 w 341"/>
                  <a:gd name="T65" fmla="*/ 262 h 624"/>
                  <a:gd name="T66" fmla="*/ 485 w 341"/>
                  <a:gd name="T67" fmla="*/ 136 h 624"/>
                  <a:gd name="T68" fmla="*/ 507 w 341"/>
                  <a:gd name="T69" fmla="*/ 29 h 624"/>
                  <a:gd name="T70" fmla="*/ 469 w 341"/>
                  <a:gd name="T71" fmla="*/ 21 h 624"/>
                  <a:gd name="T72" fmla="*/ 433 w 341"/>
                  <a:gd name="T73" fmla="*/ 14 h 624"/>
                  <a:gd name="T74" fmla="*/ 393 w 341"/>
                  <a:gd name="T75" fmla="*/ 8 h 624"/>
                  <a:gd name="T76" fmla="*/ 365 w 341"/>
                  <a:gd name="T77" fmla="*/ 0 h 624"/>
                  <a:gd name="T78" fmla="*/ 223 w 341"/>
                  <a:gd name="T79" fmla="*/ 649 h 624"/>
                  <a:gd name="T80" fmla="*/ 236 w 341"/>
                  <a:gd name="T81" fmla="*/ 677 h 624"/>
                  <a:gd name="T82" fmla="*/ 245 w 341"/>
                  <a:gd name="T83" fmla="*/ 687 h 624"/>
                  <a:gd name="T84" fmla="*/ 252 w 341"/>
                  <a:gd name="T85" fmla="*/ 695 h 624"/>
                  <a:gd name="T86" fmla="*/ 258 w 341"/>
                  <a:gd name="T87" fmla="*/ 754 h 624"/>
                  <a:gd name="T88" fmla="*/ 211 w 341"/>
                  <a:gd name="T89" fmla="*/ 818 h 624"/>
                  <a:gd name="T90" fmla="*/ 170 w 341"/>
                  <a:gd name="T91" fmla="*/ 873 h 624"/>
                  <a:gd name="T92" fmla="*/ 133 w 341"/>
                  <a:gd name="T93" fmla="*/ 918 h 624"/>
                  <a:gd name="T94" fmla="*/ 110 w 341"/>
                  <a:gd name="T95" fmla="*/ 950 h 624"/>
                  <a:gd name="T96" fmla="*/ 95 w 341"/>
                  <a:gd name="T97" fmla="*/ 970 h 624"/>
                  <a:gd name="T98" fmla="*/ 87 w 341"/>
                  <a:gd name="T99" fmla="*/ 1002 h 624"/>
                  <a:gd name="T100" fmla="*/ 120 w 341"/>
                  <a:gd name="T101" fmla="*/ 1035 h 624"/>
                  <a:gd name="T102" fmla="*/ 116 w 341"/>
                  <a:gd name="T103" fmla="*/ 1070 h 624"/>
                  <a:gd name="T104" fmla="*/ 92 w 341"/>
                  <a:gd name="T105" fmla="*/ 1100 h 624"/>
                  <a:gd name="T106" fmla="*/ 66 w 341"/>
                  <a:gd name="T107" fmla="*/ 1186 h 624"/>
                  <a:gd name="T108" fmla="*/ 13 w 341"/>
                  <a:gd name="T109" fmla="*/ 1442 h 624"/>
                  <a:gd name="T110" fmla="*/ 982 w 341"/>
                  <a:gd name="T111" fmla="*/ 1708 h 62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41"/>
                  <a:gd name="T169" fmla="*/ 0 h 624"/>
                  <a:gd name="T170" fmla="*/ 341 w 341"/>
                  <a:gd name="T171" fmla="*/ 624 h 62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41" h="624">
                    <a:moveTo>
                      <a:pt x="312" y="624"/>
                    </a:moveTo>
                    <a:lnTo>
                      <a:pt x="341" y="409"/>
                    </a:lnTo>
                    <a:lnTo>
                      <a:pt x="336" y="409"/>
                    </a:lnTo>
                    <a:lnTo>
                      <a:pt x="333" y="404"/>
                    </a:lnTo>
                    <a:lnTo>
                      <a:pt x="330" y="402"/>
                    </a:lnTo>
                    <a:lnTo>
                      <a:pt x="325" y="403"/>
                    </a:lnTo>
                    <a:lnTo>
                      <a:pt x="321" y="411"/>
                    </a:lnTo>
                    <a:lnTo>
                      <a:pt x="319" y="415"/>
                    </a:lnTo>
                    <a:lnTo>
                      <a:pt x="314" y="413"/>
                    </a:lnTo>
                    <a:lnTo>
                      <a:pt x="310" y="409"/>
                    </a:lnTo>
                    <a:lnTo>
                      <a:pt x="307" y="409"/>
                    </a:lnTo>
                    <a:lnTo>
                      <a:pt x="302" y="409"/>
                    </a:lnTo>
                    <a:lnTo>
                      <a:pt x="295" y="408"/>
                    </a:lnTo>
                    <a:lnTo>
                      <a:pt x="287" y="408"/>
                    </a:lnTo>
                    <a:lnTo>
                      <a:pt x="281" y="410"/>
                    </a:lnTo>
                    <a:lnTo>
                      <a:pt x="274" y="410"/>
                    </a:lnTo>
                    <a:lnTo>
                      <a:pt x="266" y="409"/>
                    </a:lnTo>
                    <a:lnTo>
                      <a:pt x="258" y="409"/>
                    </a:lnTo>
                    <a:lnTo>
                      <a:pt x="253" y="412"/>
                    </a:lnTo>
                    <a:lnTo>
                      <a:pt x="251" y="413"/>
                    </a:lnTo>
                    <a:lnTo>
                      <a:pt x="251" y="414"/>
                    </a:lnTo>
                    <a:lnTo>
                      <a:pt x="251" y="415"/>
                    </a:lnTo>
                    <a:lnTo>
                      <a:pt x="243" y="406"/>
                    </a:lnTo>
                    <a:lnTo>
                      <a:pt x="241" y="393"/>
                    </a:lnTo>
                    <a:lnTo>
                      <a:pt x="239" y="382"/>
                    </a:lnTo>
                    <a:lnTo>
                      <a:pt x="233" y="375"/>
                    </a:lnTo>
                    <a:lnTo>
                      <a:pt x="230" y="373"/>
                    </a:lnTo>
                    <a:lnTo>
                      <a:pt x="227" y="371"/>
                    </a:lnTo>
                    <a:lnTo>
                      <a:pt x="224" y="371"/>
                    </a:lnTo>
                    <a:lnTo>
                      <a:pt x="222" y="373"/>
                    </a:lnTo>
                    <a:lnTo>
                      <a:pt x="220" y="350"/>
                    </a:lnTo>
                    <a:lnTo>
                      <a:pt x="217" y="335"/>
                    </a:lnTo>
                    <a:lnTo>
                      <a:pt x="214" y="323"/>
                    </a:lnTo>
                    <a:lnTo>
                      <a:pt x="213" y="313"/>
                    </a:lnTo>
                    <a:lnTo>
                      <a:pt x="211" y="305"/>
                    </a:lnTo>
                    <a:lnTo>
                      <a:pt x="209" y="299"/>
                    </a:lnTo>
                    <a:lnTo>
                      <a:pt x="205" y="298"/>
                    </a:lnTo>
                    <a:lnTo>
                      <a:pt x="198" y="302"/>
                    </a:lnTo>
                    <a:lnTo>
                      <a:pt x="191" y="305"/>
                    </a:lnTo>
                    <a:lnTo>
                      <a:pt x="183" y="303"/>
                    </a:lnTo>
                    <a:lnTo>
                      <a:pt x="178" y="297"/>
                    </a:lnTo>
                    <a:lnTo>
                      <a:pt x="180" y="288"/>
                    </a:lnTo>
                    <a:lnTo>
                      <a:pt x="185" y="284"/>
                    </a:lnTo>
                    <a:lnTo>
                      <a:pt x="189" y="281"/>
                    </a:lnTo>
                    <a:lnTo>
                      <a:pt x="192" y="277"/>
                    </a:lnTo>
                    <a:lnTo>
                      <a:pt x="189" y="275"/>
                    </a:lnTo>
                    <a:lnTo>
                      <a:pt x="188" y="269"/>
                    </a:lnTo>
                    <a:lnTo>
                      <a:pt x="188" y="259"/>
                    </a:lnTo>
                    <a:lnTo>
                      <a:pt x="190" y="247"/>
                    </a:lnTo>
                    <a:lnTo>
                      <a:pt x="194" y="235"/>
                    </a:lnTo>
                    <a:lnTo>
                      <a:pt x="200" y="226"/>
                    </a:lnTo>
                    <a:lnTo>
                      <a:pt x="205" y="219"/>
                    </a:lnTo>
                    <a:lnTo>
                      <a:pt x="206" y="214"/>
                    </a:lnTo>
                    <a:lnTo>
                      <a:pt x="200" y="212"/>
                    </a:lnTo>
                    <a:lnTo>
                      <a:pt x="195" y="210"/>
                    </a:lnTo>
                    <a:lnTo>
                      <a:pt x="191" y="206"/>
                    </a:lnTo>
                    <a:lnTo>
                      <a:pt x="188" y="201"/>
                    </a:lnTo>
                    <a:lnTo>
                      <a:pt x="183" y="198"/>
                    </a:lnTo>
                    <a:lnTo>
                      <a:pt x="177" y="170"/>
                    </a:lnTo>
                    <a:lnTo>
                      <a:pt x="167" y="154"/>
                    </a:lnTo>
                    <a:lnTo>
                      <a:pt x="158" y="145"/>
                    </a:lnTo>
                    <a:lnTo>
                      <a:pt x="154" y="133"/>
                    </a:lnTo>
                    <a:lnTo>
                      <a:pt x="154" y="119"/>
                    </a:lnTo>
                    <a:lnTo>
                      <a:pt x="152" y="110"/>
                    </a:lnTo>
                    <a:lnTo>
                      <a:pt x="148" y="104"/>
                    </a:lnTo>
                    <a:lnTo>
                      <a:pt x="146" y="96"/>
                    </a:lnTo>
                    <a:lnTo>
                      <a:pt x="149" y="76"/>
                    </a:lnTo>
                    <a:lnTo>
                      <a:pt x="154" y="49"/>
                    </a:lnTo>
                    <a:lnTo>
                      <a:pt x="159" y="23"/>
                    </a:lnTo>
                    <a:lnTo>
                      <a:pt x="161" y="11"/>
                    </a:lnTo>
                    <a:lnTo>
                      <a:pt x="155" y="10"/>
                    </a:lnTo>
                    <a:lnTo>
                      <a:pt x="149" y="8"/>
                    </a:lnTo>
                    <a:lnTo>
                      <a:pt x="143" y="6"/>
                    </a:lnTo>
                    <a:lnTo>
                      <a:pt x="137" y="5"/>
                    </a:lnTo>
                    <a:lnTo>
                      <a:pt x="131" y="4"/>
                    </a:lnTo>
                    <a:lnTo>
                      <a:pt x="125" y="3"/>
                    </a:lnTo>
                    <a:lnTo>
                      <a:pt x="120" y="2"/>
                    </a:lnTo>
                    <a:lnTo>
                      <a:pt x="116" y="0"/>
                    </a:lnTo>
                    <a:lnTo>
                      <a:pt x="69" y="232"/>
                    </a:lnTo>
                    <a:lnTo>
                      <a:pt x="71" y="237"/>
                    </a:lnTo>
                    <a:lnTo>
                      <a:pt x="74" y="242"/>
                    </a:lnTo>
                    <a:lnTo>
                      <a:pt x="75" y="247"/>
                    </a:lnTo>
                    <a:lnTo>
                      <a:pt x="76" y="249"/>
                    </a:lnTo>
                    <a:lnTo>
                      <a:pt x="78" y="251"/>
                    </a:lnTo>
                    <a:lnTo>
                      <a:pt x="80" y="252"/>
                    </a:lnTo>
                    <a:lnTo>
                      <a:pt x="80" y="254"/>
                    </a:lnTo>
                    <a:lnTo>
                      <a:pt x="82" y="261"/>
                    </a:lnTo>
                    <a:lnTo>
                      <a:pt x="82" y="275"/>
                    </a:lnTo>
                    <a:lnTo>
                      <a:pt x="75" y="286"/>
                    </a:lnTo>
                    <a:lnTo>
                      <a:pt x="67" y="299"/>
                    </a:lnTo>
                    <a:lnTo>
                      <a:pt x="62" y="310"/>
                    </a:lnTo>
                    <a:lnTo>
                      <a:pt x="54" y="319"/>
                    </a:lnTo>
                    <a:lnTo>
                      <a:pt x="46" y="328"/>
                    </a:lnTo>
                    <a:lnTo>
                      <a:pt x="42" y="335"/>
                    </a:lnTo>
                    <a:lnTo>
                      <a:pt x="38" y="342"/>
                    </a:lnTo>
                    <a:lnTo>
                      <a:pt x="35" y="347"/>
                    </a:lnTo>
                    <a:lnTo>
                      <a:pt x="32" y="351"/>
                    </a:lnTo>
                    <a:lnTo>
                      <a:pt x="30" y="354"/>
                    </a:lnTo>
                    <a:lnTo>
                      <a:pt x="27" y="358"/>
                    </a:lnTo>
                    <a:lnTo>
                      <a:pt x="27" y="366"/>
                    </a:lnTo>
                    <a:lnTo>
                      <a:pt x="32" y="373"/>
                    </a:lnTo>
                    <a:lnTo>
                      <a:pt x="38" y="378"/>
                    </a:lnTo>
                    <a:lnTo>
                      <a:pt x="39" y="384"/>
                    </a:lnTo>
                    <a:lnTo>
                      <a:pt x="37" y="391"/>
                    </a:lnTo>
                    <a:lnTo>
                      <a:pt x="33" y="397"/>
                    </a:lnTo>
                    <a:lnTo>
                      <a:pt x="29" y="402"/>
                    </a:lnTo>
                    <a:lnTo>
                      <a:pt x="26" y="408"/>
                    </a:lnTo>
                    <a:lnTo>
                      <a:pt x="21" y="433"/>
                    </a:lnTo>
                    <a:lnTo>
                      <a:pt x="12" y="480"/>
                    </a:lnTo>
                    <a:lnTo>
                      <a:pt x="4" y="527"/>
                    </a:lnTo>
                    <a:lnTo>
                      <a:pt x="0" y="547"/>
                    </a:lnTo>
                    <a:lnTo>
                      <a:pt x="312" y="624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2"/>
              <p:cNvSpPr>
                <a:spLocks/>
              </p:cNvSpPr>
              <p:nvPr/>
            </p:nvSpPr>
            <p:spPr bwMode="auto">
              <a:xfrm>
                <a:off x="3146" y="2445"/>
                <a:ext cx="553" cy="513"/>
              </a:xfrm>
              <a:custGeom>
                <a:avLst/>
                <a:gdLst>
                  <a:gd name="T0" fmla="*/ 38 w 377"/>
                  <a:gd name="T1" fmla="*/ 98 h 367"/>
                  <a:gd name="T2" fmla="*/ 15 w 377"/>
                  <a:gd name="T3" fmla="*/ 74 h 367"/>
                  <a:gd name="T4" fmla="*/ 9 w 377"/>
                  <a:gd name="T5" fmla="*/ 48 h 367"/>
                  <a:gd name="T6" fmla="*/ 6 w 377"/>
                  <a:gd name="T7" fmla="*/ 28 h 367"/>
                  <a:gd name="T8" fmla="*/ 60 w 377"/>
                  <a:gd name="T9" fmla="*/ 25 h 367"/>
                  <a:gd name="T10" fmla="*/ 183 w 377"/>
                  <a:gd name="T11" fmla="*/ 25 h 367"/>
                  <a:gd name="T12" fmla="*/ 299 w 377"/>
                  <a:gd name="T13" fmla="*/ 20 h 367"/>
                  <a:gd name="T14" fmla="*/ 406 w 377"/>
                  <a:gd name="T15" fmla="*/ 15 h 367"/>
                  <a:gd name="T16" fmla="*/ 506 w 377"/>
                  <a:gd name="T17" fmla="*/ 11 h 367"/>
                  <a:gd name="T18" fmla="*/ 584 w 377"/>
                  <a:gd name="T19" fmla="*/ 6 h 367"/>
                  <a:gd name="T20" fmla="*/ 644 w 377"/>
                  <a:gd name="T21" fmla="*/ 1 h 367"/>
                  <a:gd name="T22" fmla="*/ 684 w 377"/>
                  <a:gd name="T23" fmla="*/ 0 h 367"/>
                  <a:gd name="T24" fmla="*/ 708 w 377"/>
                  <a:gd name="T25" fmla="*/ 14 h 367"/>
                  <a:gd name="T26" fmla="*/ 729 w 377"/>
                  <a:gd name="T27" fmla="*/ 41 h 367"/>
                  <a:gd name="T28" fmla="*/ 738 w 377"/>
                  <a:gd name="T29" fmla="*/ 112 h 367"/>
                  <a:gd name="T30" fmla="*/ 773 w 377"/>
                  <a:gd name="T31" fmla="*/ 200 h 367"/>
                  <a:gd name="T32" fmla="*/ 830 w 377"/>
                  <a:gd name="T33" fmla="*/ 254 h 367"/>
                  <a:gd name="T34" fmla="*/ 874 w 377"/>
                  <a:gd name="T35" fmla="*/ 296 h 367"/>
                  <a:gd name="T36" fmla="*/ 880 w 377"/>
                  <a:gd name="T37" fmla="*/ 348 h 367"/>
                  <a:gd name="T38" fmla="*/ 898 w 377"/>
                  <a:gd name="T39" fmla="*/ 372 h 367"/>
                  <a:gd name="T40" fmla="*/ 939 w 377"/>
                  <a:gd name="T41" fmla="*/ 358 h 367"/>
                  <a:gd name="T42" fmla="*/ 973 w 377"/>
                  <a:gd name="T43" fmla="*/ 363 h 367"/>
                  <a:gd name="T44" fmla="*/ 987 w 377"/>
                  <a:gd name="T45" fmla="*/ 428 h 367"/>
                  <a:gd name="T46" fmla="*/ 959 w 377"/>
                  <a:gd name="T47" fmla="*/ 472 h 367"/>
                  <a:gd name="T48" fmla="*/ 967 w 377"/>
                  <a:gd name="T49" fmla="*/ 524 h 367"/>
                  <a:gd name="T50" fmla="*/ 999 w 377"/>
                  <a:gd name="T51" fmla="*/ 551 h 367"/>
                  <a:gd name="T52" fmla="*/ 1039 w 377"/>
                  <a:gd name="T53" fmla="*/ 569 h 367"/>
                  <a:gd name="T54" fmla="*/ 1068 w 377"/>
                  <a:gd name="T55" fmla="*/ 584 h 367"/>
                  <a:gd name="T56" fmla="*/ 1088 w 377"/>
                  <a:gd name="T57" fmla="*/ 615 h 367"/>
                  <a:gd name="T58" fmla="*/ 1121 w 377"/>
                  <a:gd name="T59" fmla="*/ 647 h 367"/>
                  <a:gd name="T60" fmla="*/ 1124 w 377"/>
                  <a:gd name="T61" fmla="*/ 702 h 367"/>
                  <a:gd name="T62" fmla="*/ 1110 w 377"/>
                  <a:gd name="T63" fmla="*/ 707 h 367"/>
                  <a:gd name="T64" fmla="*/ 1124 w 377"/>
                  <a:gd name="T65" fmla="*/ 737 h 367"/>
                  <a:gd name="T66" fmla="*/ 1157 w 377"/>
                  <a:gd name="T67" fmla="*/ 776 h 367"/>
                  <a:gd name="T68" fmla="*/ 1171 w 377"/>
                  <a:gd name="T69" fmla="*/ 760 h 367"/>
                  <a:gd name="T70" fmla="*/ 1175 w 377"/>
                  <a:gd name="T71" fmla="*/ 765 h 367"/>
                  <a:gd name="T72" fmla="*/ 1184 w 377"/>
                  <a:gd name="T73" fmla="*/ 804 h 367"/>
                  <a:gd name="T74" fmla="*/ 1184 w 377"/>
                  <a:gd name="T75" fmla="*/ 855 h 367"/>
                  <a:gd name="T76" fmla="*/ 1149 w 377"/>
                  <a:gd name="T77" fmla="*/ 865 h 367"/>
                  <a:gd name="T78" fmla="*/ 1129 w 377"/>
                  <a:gd name="T79" fmla="*/ 869 h 367"/>
                  <a:gd name="T80" fmla="*/ 1107 w 377"/>
                  <a:gd name="T81" fmla="*/ 869 h 367"/>
                  <a:gd name="T82" fmla="*/ 1128 w 377"/>
                  <a:gd name="T83" fmla="*/ 895 h 367"/>
                  <a:gd name="T84" fmla="*/ 1110 w 377"/>
                  <a:gd name="T85" fmla="*/ 937 h 367"/>
                  <a:gd name="T86" fmla="*/ 1116 w 377"/>
                  <a:gd name="T87" fmla="*/ 987 h 367"/>
                  <a:gd name="T88" fmla="*/ 974 w 377"/>
                  <a:gd name="T89" fmla="*/ 1002 h 367"/>
                  <a:gd name="T90" fmla="*/ 1028 w 377"/>
                  <a:gd name="T91" fmla="*/ 948 h 367"/>
                  <a:gd name="T92" fmla="*/ 1028 w 377"/>
                  <a:gd name="T93" fmla="*/ 932 h 367"/>
                  <a:gd name="T94" fmla="*/ 1019 w 377"/>
                  <a:gd name="T95" fmla="*/ 923 h 367"/>
                  <a:gd name="T96" fmla="*/ 1022 w 377"/>
                  <a:gd name="T97" fmla="*/ 895 h 367"/>
                  <a:gd name="T98" fmla="*/ 198 w 377"/>
                  <a:gd name="T99" fmla="*/ 369 h 367"/>
                  <a:gd name="T100" fmla="*/ 176 w 377"/>
                  <a:gd name="T101" fmla="*/ 324 h 367"/>
                  <a:gd name="T102" fmla="*/ 151 w 377"/>
                  <a:gd name="T103" fmla="*/ 295 h 367"/>
                  <a:gd name="T104" fmla="*/ 129 w 377"/>
                  <a:gd name="T105" fmla="*/ 261 h 367"/>
                  <a:gd name="T106" fmla="*/ 123 w 377"/>
                  <a:gd name="T107" fmla="*/ 239 h 367"/>
                  <a:gd name="T108" fmla="*/ 135 w 377"/>
                  <a:gd name="T109" fmla="*/ 193 h 367"/>
                  <a:gd name="T110" fmla="*/ 103 w 377"/>
                  <a:gd name="T111" fmla="*/ 180 h 367"/>
                  <a:gd name="T112" fmla="*/ 75 w 377"/>
                  <a:gd name="T113" fmla="*/ 158 h 367"/>
                  <a:gd name="T114" fmla="*/ 50 w 377"/>
                  <a:gd name="T115" fmla="*/ 137 h 36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77"/>
                  <a:gd name="T175" fmla="*/ 0 h 367"/>
                  <a:gd name="T176" fmla="*/ 377 w 377"/>
                  <a:gd name="T177" fmla="*/ 367 h 367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77" h="367">
                    <a:moveTo>
                      <a:pt x="14" y="40"/>
                    </a:moveTo>
                    <a:lnTo>
                      <a:pt x="12" y="36"/>
                    </a:lnTo>
                    <a:lnTo>
                      <a:pt x="7" y="33"/>
                    </a:lnTo>
                    <a:lnTo>
                      <a:pt x="5" y="27"/>
                    </a:lnTo>
                    <a:lnTo>
                      <a:pt x="3" y="21"/>
                    </a:lnTo>
                    <a:lnTo>
                      <a:pt x="3" y="17"/>
                    </a:lnTo>
                    <a:lnTo>
                      <a:pt x="3" y="13"/>
                    </a:lnTo>
                    <a:lnTo>
                      <a:pt x="2" y="10"/>
                    </a:lnTo>
                    <a:lnTo>
                      <a:pt x="0" y="9"/>
                    </a:lnTo>
                    <a:lnTo>
                      <a:pt x="19" y="9"/>
                    </a:lnTo>
                    <a:lnTo>
                      <a:pt x="39" y="9"/>
                    </a:lnTo>
                    <a:lnTo>
                      <a:pt x="58" y="9"/>
                    </a:lnTo>
                    <a:lnTo>
                      <a:pt x="77" y="9"/>
                    </a:lnTo>
                    <a:lnTo>
                      <a:pt x="95" y="7"/>
                    </a:lnTo>
                    <a:lnTo>
                      <a:pt x="112" y="6"/>
                    </a:lnTo>
                    <a:lnTo>
                      <a:pt x="129" y="6"/>
                    </a:lnTo>
                    <a:lnTo>
                      <a:pt x="145" y="5"/>
                    </a:lnTo>
                    <a:lnTo>
                      <a:pt x="160" y="4"/>
                    </a:lnTo>
                    <a:lnTo>
                      <a:pt x="172" y="3"/>
                    </a:lnTo>
                    <a:lnTo>
                      <a:pt x="185" y="2"/>
                    </a:lnTo>
                    <a:lnTo>
                      <a:pt x="195" y="2"/>
                    </a:lnTo>
                    <a:lnTo>
                      <a:pt x="204" y="1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1" y="0"/>
                    </a:lnTo>
                    <a:lnTo>
                      <a:pt x="224" y="5"/>
                    </a:lnTo>
                    <a:lnTo>
                      <a:pt x="228" y="9"/>
                    </a:lnTo>
                    <a:lnTo>
                      <a:pt x="231" y="15"/>
                    </a:lnTo>
                    <a:lnTo>
                      <a:pt x="234" y="19"/>
                    </a:lnTo>
                    <a:lnTo>
                      <a:pt x="234" y="41"/>
                    </a:lnTo>
                    <a:lnTo>
                      <a:pt x="238" y="60"/>
                    </a:lnTo>
                    <a:lnTo>
                      <a:pt x="245" y="73"/>
                    </a:lnTo>
                    <a:lnTo>
                      <a:pt x="254" y="84"/>
                    </a:lnTo>
                    <a:lnTo>
                      <a:pt x="263" y="93"/>
                    </a:lnTo>
                    <a:lnTo>
                      <a:pt x="272" y="101"/>
                    </a:lnTo>
                    <a:lnTo>
                      <a:pt x="277" y="109"/>
                    </a:lnTo>
                    <a:lnTo>
                      <a:pt x="280" y="118"/>
                    </a:lnTo>
                    <a:lnTo>
                      <a:pt x="279" y="127"/>
                    </a:lnTo>
                    <a:lnTo>
                      <a:pt x="281" y="133"/>
                    </a:lnTo>
                    <a:lnTo>
                      <a:pt x="284" y="136"/>
                    </a:lnTo>
                    <a:lnTo>
                      <a:pt x="290" y="133"/>
                    </a:lnTo>
                    <a:lnTo>
                      <a:pt x="297" y="131"/>
                    </a:lnTo>
                    <a:lnTo>
                      <a:pt x="303" y="129"/>
                    </a:lnTo>
                    <a:lnTo>
                      <a:pt x="308" y="133"/>
                    </a:lnTo>
                    <a:lnTo>
                      <a:pt x="312" y="142"/>
                    </a:lnTo>
                    <a:lnTo>
                      <a:pt x="313" y="157"/>
                    </a:lnTo>
                    <a:lnTo>
                      <a:pt x="309" y="166"/>
                    </a:lnTo>
                    <a:lnTo>
                      <a:pt x="304" y="173"/>
                    </a:lnTo>
                    <a:lnTo>
                      <a:pt x="302" y="182"/>
                    </a:lnTo>
                    <a:lnTo>
                      <a:pt x="306" y="192"/>
                    </a:lnTo>
                    <a:lnTo>
                      <a:pt x="310" y="198"/>
                    </a:lnTo>
                    <a:lnTo>
                      <a:pt x="316" y="202"/>
                    </a:lnTo>
                    <a:lnTo>
                      <a:pt x="322" y="206"/>
                    </a:lnTo>
                    <a:lnTo>
                      <a:pt x="329" y="208"/>
                    </a:lnTo>
                    <a:lnTo>
                      <a:pt x="333" y="212"/>
                    </a:lnTo>
                    <a:lnTo>
                      <a:pt x="338" y="214"/>
                    </a:lnTo>
                    <a:lnTo>
                      <a:pt x="340" y="217"/>
                    </a:lnTo>
                    <a:lnTo>
                      <a:pt x="345" y="225"/>
                    </a:lnTo>
                    <a:lnTo>
                      <a:pt x="351" y="229"/>
                    </a:lnTo>
                    <a:lnTo>
                      <a:pt x="355" y="237"/>
                    </a:lnTo>
                    <a:lnTo>
                      <a:pt x="355" y="245"/>
                    </a:lnTo>
                    <a:lnTo>
                      <a:pt x="356" y="257"/>
                    </a:lnTo>
                    <a:lnTo>
                      <a:pt x="354" y="258"/>
                    </a:lnTo>
                    <a:lnTo>
                      <a:pt x="352" y="259"/>
                    </a:lnTo>
                    <a:lnTo>
                      <a:pt x="352" y="263"/>
                    </a:lnTo>
                    <a:lnTo>
                      <a:pt x="356" y="270"/>
                    </a:lnTo>
                    <a:lnTo>
                      <a:pt x="362" y="278"/>
                    </a:lnTo>
                    <a:lnTo>
                      <a:pt x="367" y="284"/>
                    </a:lnTo>
                    <a:lnTo>
                      <a:pt x="371" y="280"/>
                    </a:lnTo>
                    <a:lnTo>
                      <a:pt x="371" y="278"/>
                    </a:lnTo>
                    <a:lnTo>
                      <a:pt x="371" y="277"/>
                    </a:lnTo>
                    <a:lnTo>
                      <a:pt x="372" y="280"/>
                    </a:lnTo>
                    <a:lnTo>
                      <a:pt x="375" y="286"/>
                    </a:lnTo>
                    <a:lnTo>
                      <a:pt x="375" y="294"/>
                    </a:lnTo>
                    <a:lnTo>
                      <a:pt x="377" y="304"/>
                    </a:lnTo>
                    <a:lnTo>
                      <a:pt x="375" y="313"/>
                    </a:lnTo>
                    <a:lnTo>
                      <a:pt x="364" y="314"/>
                    </a:lnTo>
                    <a:lnTo>
                      <a:pt x="364" y="317"/>
                    </a:lnTo>
                    <a:lnTo>
                      <a:pt x="362" y="318"/>
                    </a:lnTo>
                    <a:lnTo>
                      <a:pt x="358" y="318"/>
                    </a:lnTo>
                    <a:lnTo>
                      <a:pt x="354" y="318"/>
                    </a:lnTo>
                    <a:lnTo>
                      <a:pt x="351" y="318"/>
                    </a:lnTo>
                    <a:lnTo>
                      <a:pt x="354" y="322"/>
                    </a:lnTo>
                    <a:lnTo>
                      <a:pt x="357" y="328"/>
                    </a:lnTo>
                    <a:lnTo>
                      <a:pt x="355" y="333"/>
                    </a:lnTo>
                    <a:lnTo>
                      <a:pt x="352" y="343"/>
                    </a:lnTo>
                    <a:lnTo>
                      <a:pt x="353" y="352"/>
                    </a:lnTo>
                    <a:lnTo>
                      <a:pt x="354" y="361"/>
                    </a:lnTo>
                    <a:lnTo>
                      <a:pt x="350" y="367"/>
                    </a:lnTo>
                    <a:lnTo>
                      <a:pt x="309" y="367"/>
                    </a:lnTo>
                    <a:lnTo>
                      <a:pt x="320" y="354"/>
                    </a:lnTo>
                    <a:lnTo>
                      <a:pt x="326" y="347"/>
                    </a:lnTo>
                    <a:lnTo>
                      <a:pt x="328" y="343"/>
                    </a:lnTo>
                    <a:lnTo>
                      <a:pt x="326" y="341"/>
                    </a:lnTo>
                    <a:lnTo>
                      <a:pt x="325" y="340"/>
                    </a:lnTo>
                    <a:lnTo>
                      <a:pt x="323" y="338"/>
                    </a:lnTo>
                    <a:lnTo>
                      <a:pt x="322" y="334"/>
                    </a:lnTo>
                    <a:lnTo>
                      <a:pt x="324" y="328"/>
                    </a:lnTo>
                    <a:lnTo>
                      <a:pt x="64" y="331"/>
                    </a:lnTo>
                    <a:lnTo>
                      <a:pt x="63" y="135"/>
                    </a:lnTo>
                    <a:lnTo>
                      <a:pt x="62" y="125"/>
                    </a:lnTo>
                    <a:lnTo>
                      <a:pt x="56" y="119"/>
                    </a:lnTo>
                    <a:lnTo>
                      <a:pt x="51" y="113"/>
                    </a:lnTo>
                    <a:lnTo>
                      <a:pt x="48" y="108"/>
                    </a:lnTo>
                    <a:lnTo>
                      <a:pt x="46" y="101"/>
                    </a:lnTo>
                    <a:lnTo>
                      <a:pt x="41" y="96"/>
                    </a:lnTo>
                    <a:lnTo>
                      <a:pt x="38" y="91"/>
                    </a:lnTo>
                    <a:lnTo>
                      <a:pt x="39" y="87"/>
                    </a:lnTo>
                    <a:lnTo>
                      <a:pt x="42" y="78"/>
                    </a:lnTo>
                    <a:lnTo>
                      <a:pt x="43" y="71"/>
                    </a:lnTo>
                    <a:lnTo>
                      <a:pt x="41" y="66"/>
                    </a:lnTo>
                    <a:lnTo>
                      <a:pt x="33" y="66"/>
                    </a:lnTo>
                    <a:lnTo>
                      <a:pt x="27" y="64"/>
                    </a:lnTo>
                    <a:lnTo>
                      <a:pt x="24" y="58"/>
                    </a:lnTo>
                    <a:lnTo>
                      <a:pt x="21" y="52"/>
                    </a:lnTo>
                    <a:lnTo>
                      <a:pt x="16" y="50"/>
                    </a:lnTo>
                    <a:lnTo>
                      <a:pt x="14" y="4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3"/>
              <p:cNvSpPr>
                <a:spLocks/>
              </p:cNvSpPr>
              <p:nvPr/>
            </p:nvSpPr>
            <p:spPr bwMode="auto">
              <a:xfrm>
                <a:off x="3146" y="2445"/>
                <a:ext cx="553" cy="513"/>
              </a:xfrm>
              <a:custGeom>
                <a:avLst/>
                <a:gdLst>
                  <a:gd name="T0" fmla="*/ 45 w 377"/>
                  <a:gd name="T1" fmla="*/ 109 h 367"/>
                  <a:gd name="T2" fmla="*/ 22 w 377"/>
                  <a:gd name="T3" fmla="*/ 89 h 367"/>
                  <a:gd name="T4" fmla="*/ 9 w 377"/>
                  <a:gd name="T5" fmla="*/ 57 h 367"/>
                  <a:gd name="T6" fmla="*/ 9 w 377"/>
                  <a:gd name="T7" fmla="*/ 35 h 367"/>
                  <a:gd name="T8" fmla="*/ 0 w 377"/>
                  <a:gd name="T9" fmla="*/ 25 h 367"/>
                  <a:gd name="T10" fmla="*/ 123 w 377"/>
                  <a:gd name="T11" fmla="*/ 25 h 367"/>
                  <a:gd name="T12" fmla="*/ 243 w 377"/>
                  <a:gd name="T13" fmla="*/ 25 h 367"/>
                  <a:gd name="T14" fmla="*/ 354 w 377"/>
                  <a:gd name="T15" fmla="*/ 15 h 367"/>
                  <a:gd name="T16" fmla="*/ 458 w 377"/>
                  <a:gd name="T17" fmla="*/ 14 h 367"/>
                  <a:gd name="T18" fmla="*/ 543 w 377"/>
                  <a:gd name="T19" fmla="*/ 8 h 367"/>
                  <a:gd name="T20" fmla="*/ 616 w 377"/>
                  <a:gd name="T21" fmla="*/ 6 h 367"/>
                  <a:gd name="T22" fmla="*/ 669 w 377"/>
                  <a:gd name="T23" fmla="*/ 0 h 367"/>
                  <a:gd name="T24" fmla="*/ 697 w 377"/>
                  <a:gd name="T25" fmla="*/ 0 h 367"/>
                  <a:gd name="T26" fmla="*/ 719 w 377"/>
                  <a:gd name="T27" fmla="*/ 25 h 367"/>
                  <a:gd name="T28" fmla="*/ 738 w 377"/>
                  <a:gd name="T29" fmla="*/ 53 h 367"/>
                  <a:gd name="T30" fmla="*/ 751 w 377"/>
                  <a:gd name="T31" fmla="*/ 164 h 367"/>
                  <a:gd name="T32" fmla="*/ 802 w 377"/>
                  <a:gd name="T33" fmla="*/ 229 h 367"/>
                  <a:gd name="T34" fmla="*/ 858 w 377"/>
                  <a:gd name="T35" fmla="*/ 275 h 367"/>
                  <a:gd name="T36" fmla="*/ 885 w 377"/>
                  <a:gd name="T37" fmla="*/ 323 h 367"/>
                  <a:gd name="T38" fmla="*/ 886 w 377"/>
                  <a:gd name="T39" fmla="*/ 363 h 367"/>
                  <a:gd name="T40" fmla="*/ 914 w 377"/>
                  <a:gd name="T41" fmla="*/ 363 h 367"/>
                  <a:gd name="T42" fmla="*/ 955 w 377"/>
                  <a:gd name="T43" fmla="*/ 352 h 367"/>
                  <a:gd name="T44" fmla="*/ 986 w 377"/>
                  <a:gd name="T45" fmla="*/ 387 h 367"/>
                  <a:gd name="T46" fmla="*/ 974 w 377"/>
                  <a:gd name="T47" fmla="*/ 453 h 367"/>
                  <a:gd name="T48" fmla="*/ 953 w 377"/>
                  <a:gd name="T49" fmla="*/ 496 h 367"/>
                  <a:gd name="T50" fmla="*/ 978 w 377"/>
                  <a:gd name="T51" fmla="*/ 541 h 367"/>
                  <a:gd name="T52" fmla="*/ 1015 w 377"/>
                  <a:gd name="T53" fmla="*/ 563 h 367"/>
                  <a:gd name="T54" fmla="*/ 1050 w 377"/>
                  <a:gd name="T55" fmla="*/ 579 h 367"/>
                  <a:gd name="T56" fmla="*/ 1074 w 377"/>
                  <a:gd name="T57" fmla="*/ 593 h 367"/>
                  <a:gd name="T58" fmla="*/ 1107 w 377"/>
                  <a:gd name="T59" fmla="*/ 625 h 367"/>
                  <a:gd name="T60" fmla="*/ 1121 w 377"/>
                  <a:gd name="T61" fmla="*/ 668 h 367"/>
                  <a:gd name="T62" fmla="*/ 1116 w 377"/>
                  <a:gd name="T63" fmla="*/ 706 h 367"/>
                  <a:gd name="T64" fmla="*/ 1110 w 377"/>
                  <a:gd name="T65" fmla="*/ 718 h 367"/>
                  <a:gd name="T66" fmla="*/ 1143 w 377"/>
                  <a:gd name="T67" fmla="*/ 760 h 367"/>
                  <a:gd name="T68" fmla="*/ 1171 w 377"/>
                  <a:gd name="T69" fmla="*/ 765 h 367"/>
                  <a:gd name="T70" fmla="*/ 1171 w 377"/>
                  <a:gd name="T71" fmla="*/ 756 h 367"/>
                  <a:gd name="T72" fmla="*/ 1184 w 377"/>
                  <a:gd name="T73" fmla="*/ 781 h 367"/>
                  <a:gd name="T74" fmla="*/ 1190 w 377"/>
                  <a:gd name="T75" fmla="*/ 830 h 367"/>
                  <a:gd name="T76" fmla="*/ 1149 w 377"/>
                  <a:gd name="T77" fmla="*/ 858 h 367"/>
                  <a:gd name="T78" fmla="*/ 1143 w 377"/>
                  <a:gd name="T79" fmla="*/ 869 h 367"/>
                  <a:gd name="T80" fmla="*/ 1116 w 377"/>
                  <a:gd name="T81" fmla="*/ 869 h 367"/>
                  <a:gd name="T82" fmla="*/ 1116 w 377"/>
                  <a:gd name="T83" fmla="*/ 879 h 367"/>
                  <a:gd name="T84" fmla="*/ 1121 w 377"/>
                  <a:gd name="T85" fmla="*/ 909 h 367"/>
                  <a:gd name="T86" fmla="*/ 1115 w 377"/>
                  <a:gd name="T87" fmla="*/ 962 h 367"/>
                  <a:gd name="T88" fmla="*/ 1103 w 377"/>
                  <a:gd name="T89" fmla="*/ 1002 h 367"/>
                  <a:gd name="T90" fmla="*/ 1009 w 377"/>
                  <a:gd name="T91" fmla="*/ 967 h 367"/>
                  <a:gd name="T92" fmla="*/ 1036 w 377"/>
                  <a:gd name="T93" fmla="*/ 937 h 367"/>
                  <a:gd name="T94" fmla="*/ 1027 w 377"/>
                  <a:gd name="T95" fmla="*/ 928 h 367"/>
                  <a:gd name="T96" fmla="*/ 1015 w 377"/>
                  <a:gd name="T97" fmla="*/ 913 h 367"/>
                  <a:gd name="T98" fmla="*/ 202 w 377"/>
                  <a:gd name="T99" fmla="*/ 904 h 367"/>
                  <a:gd name="T100" fmla="*/ 195 w 377"/>
                  <a:gd name="T101" fmla="*/ 342 h 367"/>
                  <a:gd name="T102" fmla="*/ 161 w 377"/>
                  <a:gd name="T103" fmla="*/ 309 h 367"/>
                  <a:gd name="T104" fmla="*/ 144 w 377"/>
                  <a:gd name="T105" fmla="*/ 275 h 367"/>
                  <a:gd name="T106" fmla="*/ 120 w 377"/>
                  <a:gd name="T107" fmla="*/ 249 h 367"/>
                  <a:gd name="T108" fmla="*/ 133 w 377"/>
                  <a:gd name="T109" fmla="*/ 212 h 367"/>
                  <a:gd name="T110" fmla="*/ 129 w 377"/>
                  <a:gd name="T111" fmla="*/ 180 h 367"/>
                  <a:gd name="T112" fmla="*/ 87 w 377"/>
                  <a:gd name="T113" fmla="*/ 173 h 367"/>
                  <a:gd name="T114" fmla="*/ 66 w 377"/>
                  <a:gd name="T115" fmla="*/ 143 h 367"/>
                  <a:gd name="T116" fmla="*/ 45 w 377"/>
                  <a:gd name="T117" fmla="*/ 109 h 36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377"/>
                  <a:gd name="T178" fmla="*/ 0 h 367"/>
                  <a:gd name="T179" fmla="*/ 377 w 377"/>
                  <a:gd name="T180" fmla="*/ 367 h 36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377" h="367">
                    <a:moveTo>
                      <a:pt x="14" y="40"/>
                    </a:moveTo>
                    <a:lnTo>
                      <a:pt x="14" y="40"/>
                    </a:lnTo>
                    <a:lnTo>
                      <a:pt x="12" y="36"/>
                    </a:lnTo>
                    <a:lnTo>
                      <a:pt x="7" y="33"/>
                    </a:lnTo>
                    <a:lnTo>
                      <a:pt x="5" y="27"/>
                    </a:lnTo>
                    <a:lnTo>
                      <a:pt x="3" y="21"/>
                    </a:lnTo>
                    <a:lnTo>
                      <a:pt x="3" y="17"/>
                    </a:lnTo>
                    <a:lnTo>
                      <a:pt x="3" y="13"/>
                    </a:lnTo>
                    <a:lnTo>
                      <a:pt x="2" y="10"/>
                    </a:lnTo>
                    <a:lnTo>
                      <a:pt x="0" y="9"/>
                    </a:lnTo>
                    <a:lnTo>
                      <a:pt x="19" y="9"/>
                    </a:lnTo>
                    <a:lnTo>
                      <a:pt x="39" y="9"/>
                    </a:lnTo>
                    <a:lnTo>
                      <a:pt x="58" y="9"/>
                    </a:lnTo>
                    <a:lnTo>
                      <a:pt x="77" y="9"/>
                    </a:lnTo>
                    <a:lnTo>
                      <a:pt x="95" y="7"/>
                    </a:lnTo>
                    <a:lnTo>
                      <a:pt x="112" y="6"/>
                    </a:lnTo>
                    <a:lnTo>
                      <a:pt x="129" y="6"/>
                    </a:lnTo>
                    <a:lnTo>
                      <a:pt x="145" y="5"/>
                    </a:lnTo>
                    <a:lnTo>
                      <a:pt x="160" y="4"/>
                    </a:lnTo>
                    <a:lnTo>
                      <a:pt x="172" y="3"/>
                    </a:lnTo>
                    <a:lnTo>
                      <a:pt x="185" y="2"/>
                    </a:lnTo>
                    <a:lnTo>
                      <a:pt x="195" y="2"/>
                    </a:lnTo>
                    <a:lnTo>
                      <a:pt x="204" y="1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1" y="0"/>
                    </a:lnTo>
                    <a:lnTo>
                      <a:pt x="224" y="5"/>
                    </a:lnTo>
                    <a:lnTo>
                      <a:pt x="228" y="9"/>
                    </a:lnTo>
                    <a:lnTo>
                      <a:pt x="231" y="15"/>
                    </a:lnTo>
                    <a:lnTo>
                      <a:pt x="234" y="19"/>
                    </a:lnTo>
                    <a:lnTo>
                      <a:pt x="234" y="41"/>
                    </a:lnTo>
                    <a:lnTo>
                      <a:pt x="238" y="60"/>
                    </a:lnTo>
                    <a:lnTo>
                      <a:pt x="245" y="73"/>
                    </a:lnTo>
                    <a:lnTo>
                      <a:pt x="254" y="84"/>
                    </a:lnTo>
                    <a:lnTo>
                      <a:pt x="263" y="93"/>
                    </a:lnTo>
                    <a:lnTo>
                      <a:pt x="272" y="101"/>
                    </a:lnTo>
                    <a:lnTo>
                      <a:pt x="277" y="109"/>
                    </a:lnTo>
                    <a:lnTo>
                      <a:pt x="280" y="118"/>
                    </a:lnTo>
                    <a:lnTo>
                      <a:pt x="279" y="127"/>
                    </a:lnTo>
                    <a:lnTo>
                      <a:pt x="281" y="133"/>
                    </a:lnTo>
                    <a:lnTo>
                      <a:pt x="284" y="136"/>
                    </a:lnTo>
                    <a:lnTo>
                      <a:pt x="290" y="133"/>
                    </a:lnTo>
                    <a:lnTo>
                      <a:pt x="297" y="131"/>
                    </a:lnTo>
                    <a:lnTo>
                      <a:pt x="303" y="129"/>
                    </a:lnTo>
                    <a:lnTo>
                      <a:pt x="308" y="133"/>
                    </a:lnTo>
                    <a:lnTo>
                      <a:pt x="312" y="142"/>
                    </a:lnTo>
                    <a:lnTo>
                      <a:pt x="313" y="157"/>
                    </a:lnTo>
                    <a:lnTo>
                      <a:pt x="309" y="166"/>
                    </a:lnTo>
                    <a:lnTo>
                      <a:pt x="304" y="173"/>
                    </a:lnTo>
                    <a:lnTo>
                      <a:pt x="302" y="182"/>
                    </a:lnTo>
                    <a:lnTo>
                      <a:pt x="306" y="192"/>
                    </a:lnTo>
                    <a:lnTo>
                      <a:pt x="310" y="198"/>
                    </a:lnTo>
                    <a:lnTo>
                      <a:pt x="316" y="202"/>
                    </a:lnTo>
                    <a:lnTo>
                      <a:pt x="322" y="206"/>
                    </a:lnTo>
                    <a:lnTo>
                      <a:pt x="329" y="208"/>
                    </a:lnTo>
                    <a:lnTo>
                      <a:pt x="333" y="212"/>
                    </a:lnTo>
                    <a:lnTo>
                      <a:pt x="338" y="214"/>
                    </a:lnTo>
                    <a:lnTo>
                      <a:pt x="340" y="217"/>
                    </a:lnTo>
                    <a:lnTo>
                      <a:pt x="345" y="225"/>
                    </a:lnTo>
                    <a:lnTo>
                      <a:pt x="351" y="229"/>
                    </a:lnTo>
                    <a:lnTo>
                      <a:pt x="355" y="237"/>
                    </a:lnTo>
                    <a:lnTo>
                      <a:pt x="355" y="245"/>
                    </a:lnTo>
                    <a:lnTo>
                      <a:pt x="356" y="257"/>
                    </a:lnTo>
                    <a:lnTo>
                      <a:pt x="354" y="258"/>
                    </a:lnTo>
                    <a:lnTo>
                      <a:pt x="352" y="259"/>
                    </a:lnTo>
                    <a:lnTo>
                      <a:pt x="352" y="263"/>
                    </a:lnTo>
                    <a:lnTo>
                      <a:pt x="356" y="270"/>
                    </a:lnTo>
                    <a:lnTo>
                      <a:pt x="362" y="278"/>
                    </a:lnTo>
                    <a:lnTo>
                      <a:pt x="367" y="284"/>
                    </a:lnTo>
                    <a:lnTo>
                      <a:pt x="371" y="280"/>
                    </a:lnTo>
                    <a:lnTo>
                      <a:pt x="371" y="278"/>
                    </a:lnTo>
                    <a:lnTo>
                      <a:pt x="371" y="277"/>
                    </a:lnTo>
                    <a:lnTo>
                      <a:pt x="372" y="280"/>
                    </a:lnTo>
                    <a:lnTo>
                      <a:pt x="375" y="286"/>
                    </a:lnTo>
                    <a:lnTo>
                      <a:pt x="375" y="294"/>
                    </a:lnTo>
                    <a:lnTo>
                      <a:pt x="377" y="304"/>
                    </a:lnTo>
                    <a:lnTo>
                      <a:pt x="375" y="313"/>
                    </a:lnTo>
                    <a:lnTo>
                      <a:pt x="364" y="314"/>
                    </a:lnTo>
                    <a:lnTo>
                      <a:pt x="364" y="317"/>
                    </a:lnTo>
                    <a:lnTo>
                      <a:pt x="362" y="318"/>
                    </a:lnTo>
                    <a:lnTo>
                      <a:pt x="358" y="318"/>
                    </a:lnTo>
                    <a:lnTo>
                      <a:pt x="354" y="318"/>
                    </a:lnTo>
                    <a:lnTo>
                      <a:pt x="351" y="318"/>
                    </a:lnTo>
                    <a:lnTo>
                      <a:pt x="354" y="322"/>
                    </a:lnTo>
                    <a:lnTo>
                      <a:pt x="357" y="328"/>
                    </a:lnTo>
                    <a:lnTo>
                      <a:pt x="355" y="333"/>
                    </a:lnTo>
                    <a:lnTo>
                      <a:pt x="352" y="343"/>
                    </a:lnTo>
                    <a:lnTo>
                      <a:pt x="353" y="352"/>
                    </a:lnTo>
                    <a:lnTo>
                      <a:pt x="354" y="361"/>
                    </a:lnTo>
                    <a:lnTo>
                      <a:pt x="350" y="367"/>
                    </a:lnTo>
                    <a:lnTo>
                      <a:pt x="309" y="367"/>
                    </a:lnTo>
                    <a:lnTo>
                      <a:pt x="320" y="354"/>
                    </a:lnTo>
                    <a:lnTo>
                      <a:pt x="326" y="347"/>
                    </a:lnTo>
                    <a:lnTo>
                      <a:pt x="328" y="343"/>
                    </a:lnTo>
                    <a:lnTo>
                      <a:pt x="326" y="341"/>
                    </a:lnTo>
                    <a:lnTo>
                      <a:pt x="325" y="340"/>
                    </a:lnTo>
                    <a:lnTo>
                      <a:pt x="323" y="338"/>
                    </a:lnTo>
                    <a:lnTo>
                      <a:pt x="322" y="334"/>
                    </a:lnTo>
                    <a:lnTo>
                      <a:pt x="324" y="328"/>
                    </a:lnTo>
                    <a:lnTo>
                      <a:pt x="64" y="331"/>
                    </a:lnTo>
                    <a:lnTo>
                      <a:pt x="63" y="135"/>
                    </a:lnTo>
                    <a:lnTo>
                      <a:pt x="62" y="125"/>
                    </a:lnTo>
                    <a:lnTo>
                      <a:pt x="56" y="119"/>
                    </a:lnTo>
                    <a:lnTo>
                      <a:pt x="51" y="113"/>
                    </a:lnTo>
                    <a:lnTo>
                      <a:pt x="48" y="108"/>
                    </a:lnTo>
                    <a:lnTo>
                      <a:pt x="46" y="101"/>
                    </a:lnTo>
                    <a:lnTo>
                      <a:pt x="41" y="96"/>
                    </a:lnTo>
                    <a:lnTo>
                      <a:pt x="38" y="91"/>
                    </a:lnTo>
                    <a:lnTo>
                      <a:pt x="39" y="87"/>
                    </a:lnTo>
                    <a:lnTo>
                      <a:pt x="42" y="78"/>
                    </a:lnTo>
                    <a:lnTo>
                      <a:pt x="43" y="71"/>
                    </a:lnTo>
                    <a:lnTo>
                      <a:pt x="41" y="66"/>
                    </a:lnTo>
                    <a:lnTo>
                      <a:pt x="33" y="66"/>
                    </a:lnTo>
                    <a:lnTo>
                      <a:pt x="27" y="64"/>
                    </a:lnTo>
                    <a:lnTo>
                      <a:pt x="24" y="58"/>
                    </a:lnTo>
                    <a:lnTo>
                      <a:pt x="21" y="52"/>
                    </a:lnTo>
                    <a:lnTo>
                      <a:pt x="16" y="50"/>
                    </a:lnTo>
                    <a:lnTo>
                      <a:pt x="14" y="4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4"/>
              <p:cNvSpPr>
                <a:spLocks/>
              </p:cNvSpPr>
              <p:nvPr/>
            </p:nvSpPr>
            <p:spPr bwMode="auto">
              <a:xfrm>
                <a:off x="3080" y="2118"/>
                <a:ext cx="506" cy="358"/>
              </a:xfrm>
              <a:custGeom>
                <a:avLst/>
                <a:gdLst>
                  <a:gd name="T0" fmla="*/ 867 w 345"/>
                  <a:gd name="T1" fmla="*/ 681 h 256"/>
                  <a:gd name="T2" fmla="*/ 849 w 345"/>
                  <a:gd name="T3" fmla="*/ 653 h 256"/>
                  <a:gd name="T4" fmla="*/ 826 w 345"/>
                  <a:gd name="T5" fmla="*/ 639 h 256"/>
                  <a:gd name="T6" fmla="*/ 785 w 345"/>
                  <a:gd name="T7" fmla="*/ 643 h 256"/>
                  <a:gd name="T8" fmla="*/ 725 w 345"/>
                  <a:gd name="T9" fmla="*/ 643 h 256"/>
                  <a:gd name="T10" fmla="*/ 647 w 345"/>
                  <a:gd name="T11" fmla="*/ 652 h 256"/>
                  <a:gd name="T12" fmla="*/ 549 w 345"/>
                  <a:gd name="T13" fmla="*/ 657 h 256"/>
                  <a:gd name="T14" fmla="*/ 441 w 345"/>
                  <a:gd name="T15" fmla="*/ 659 h 256"/>
                  <a:gd name="T16" fmla="*/ 324 w 345"/>
                  <a:gd name="T17" fmla="*/ 661 h 256"/>
                  <a:gd name="T18" fmla="*/ 202 w 345"/>
                  <a:gd name="T19" fmla="*/ 661 h 256"/>
                  <a:gd name="T20" fmla="*/ 133 w 345"/>
                  <a:gd name="T21" fmla="*/ 653 h 256"/>
                  <a:gd name="T22" fmla="*/ 123 w 345"/>
                  <a:gd name="T23" fmla="*/ 638 h 256"/>
                  <a:gd name="T24" fmla="*/ 123 w 345"/>
                  <a:gd name="T25" fmla="*/ 585 h 256"/>
                  <a:gd name="T26" fmla="*/ 114 w 345"/>
                  <a:gd name="T27" fmla="*/ 558 h 256"/>
                  <a:gd name="T28" fmla="*/ 107 w 345"/>
                  <a:gd name="T29" fmla="*/ 522 h 256"/>
                  <a:gd name="T30" fmla="*/ 101 w 345"/>
                  <a:gd name="T31" fmla="*/ 485 h 256"/>
                  <a:gd name="T32" fmla="*/ 79 w 345"/>
                  <a:gd name="T33" fmla="*/ 441 h 256"/>
                  <a:gd name="T34" fmla="*/ 73 w 345"/>
                  <a:gd name="T35" fmla="*/ 375 h 256"/>
                  <a:gd name="T36" fmla="*/ 38 w 345"/>
                  <a:gd name="T37" fmla="*/ 317 h 256"/>
                  <a:gd name="T38" fmla="*/ 22 w 345"/>
                  <a:gd name="T39" fmla="*/ 274 h 256"/>
                  <a:gd name="T40" fmla="*/ 0 w 345"/>
                  <a:gd name="T41" fmla="*/ 229 h 256"/>
                  <a:gd name="T42" fmla="*/ 1 w 345"/>
                  <a:gd name="T43" fmla="*/ 220 h 256"/>
                  <a:gd name="T44" fmla="*/ 0 w 345"/>
                  <a:gd name="T45" fmla="*/ 162 h 256"/>
                  <a:gd name="T46" fmla="*/ 22 w 345"/>
                  <a:gd name="T47" fmla="*/ 98 h 256"/>
                  <a:gd name="T48" fmla="*/ 0 w 345"/>
                  <a:gd name="T49" fmla="*/ 70 h 256"/>
                  <a:gd name="T50" fmla="*/ 13 w 345"/>
                  <a:gd name="T51" fmla="*/ 43 h 256"/>
                  <a:gd name="T52" fmla="*/ 28 w 345"/>
                  <a:gd name="T53" fmla="*/ 20 h 256"/>
                  <a:gd name="T54" fmla="*/ 163 w 345"/>
                  <a:gd name="T55" fmla="*/ 20 h 256"/>
                  <a:gd name="T56" fmla="*/ 299 w 345"/>
                  <a:gd name="T57" fmla="*/ 15 h 256"/>
                  <a:gd name="T58" fmla="*/ 439 w 345"/>
                  <a:gd name="T59" fmla="*/ 14 h 256"/>
                  <a:gd name="T60" fmla="*/ 566 w 345"/>
                  <a:gd name="T61" fmla="*/ 11 h 256"/>
                  <a:gd name="T62" fmla="*/ 682 w 345"/>
                  <a:gd name="T63" fmla="*/ 8 h 256"/>
                  <a:gd name="T64" fmla="*/ 779 w 345"/>
                  <a:gd name="T65" fmla="*/ 6 h 256"/>
                  <a:gd name="T66" fmla="*/ 845 w 345"/>
                  <a:gd name="T67" fmla="*/ 6 h 256"/>
                  <a:gd name="T68" fmla="*/ 880 w 345"/>
                  <a:gd name="T69" fmla="*/ 0 h 256"/>
                  <a:gd name="T70" fmla="*/ 890 w 345"/>
                  <a:gd name="T71" fmla="*/ 11 h 256"/>
                  <a:gd name="T72" fmla="*/ 899 w 345"/>
                  <a:gd name="T73" fmla="*/ 28 h 256"/>
                  <a:gd name="T74" fmla="*/ 912 w 345"/>
                  <a:gd name="T75" fmla="*/ 57 h 256"/>
                  <a:gd name="T76" fmla="*/ 905 w 345"/>
                  <a:gd name="T77" fmla="*/ 129 h 256"/>
                  <a:gd name="T78" fmla="*/ 959 w 345"/>
                  <a:gd name="T79" fmla="*/ 186 h 256"/>
                  <a:gd name="T80" fmla="*/ 994 w 345"/>
                  <a:gd name="T81" fmla="*/ 207 h 256"/>
                  <a:gd name="T82" fmla="*/ 1013 w 345"/>
                  <a:gd name="T83" fmla="*/ 239 h 256"/>
                  <a:gd name="T84" fmla="*/ 1028 w 345"/>
                  <a:gd name="T85" fmla="*/ 252 h 256"/>
                  <a:gd name="T86" fmla="*/ 1074 w 345"/>
                  <a:gd name="T87" fmla="*/ 288 h 256"/>
                  <a:gd name="T88" fmla="*/ 1082 w 345"/>
                  <a:gd name="T89" fmla="*/ 352 h 256"/>
                  <a:gd name="T90" fmla="*/ 1056 w 345"/>
                  <a:gd name="T91" fmla="*/ 407 h 256"/>
                  <a:gd name="T92" fmla="*/ 1022 w 345"/>
                  <a:gd name="T93" fmla="*/ 432 h 256"/>
                  <a:gd name="T94" fmla="*/ 945 w 345"/>
                  <a:gd name="T95" fmla="*/ 467 h 256"/>
                  <a:gd name="T96" fmla="*/ 945 w 345"/>
                  <a:gd name="T97" fmla="*/ 509 h 256"/>
                  <a:gd name="T98" fmla="*/ 959 w 345"/>
                  <a:gd name="T99" fmla="*/ 548 h 256"/>
                  <a:gd name="T100" fmla="*/ 945 w 345"/>
                  <a:gd name="T101" fmla="*/ 575 h 256"/>
                  <a:gd name="T102" fmla="*/ 945 w 345"/>
                  <a:gd name="T103" fmla="*/ 597 h 256"/>
                  <a:gd name="T104" fmla="*/ 925 w 345"/>
                  <a:gd name="T105" fmla="*/ 632 h 256"/>
                  <a:gd name="T106" fmla="*/ 886 w 345"/>
                  <a:gd name="T107" fmla="*/ 657 h 256"/>
                  <a:gd name="T108" fmla="*/ 893 w 345"/>
                  <a:gd name="T109" fmla="*/ 687 h 256"/>
                  <a:gd name="T110" fmla="*/ 886 w 345"/>
                  <a:gd name="T111" fmla="*/ 701 h 256"/>
                  <a:gd name="T112" fmla="*/ 880 w 345"/>
                  <a:gd name="T113" fmla="*/ 692 h 25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45"/>
                  <a:gd name="T172" fmla="*/ 0 h 256"/>
                  <a:gd name="T173" fmla="*/ 345 w 345"/>
                  <a:gd name="T174" fmla="*/ 256 h 25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45" h="256">
                    <a:moveTo>
                      <a:pt x="279" y="253"/>
                    </a:moveTo>
                    <a:lnTo>
                      <a:pt x="275" y="249"/>
                    </a:lnTo>
                    <a:lnTo>
                      <a:pt x="272" y="243"/>
                    </a:lnTo>
                    <a:lnTo>
                      <a:pt x="269" y="239"/>
                    </a:lnTo>
                    <a:lnTo>
                      <a:pt x="266" y="234"/>
                    </a:lnTo>
                    <a:lnTo>
                      <a:pt x="262" y="234"/>
                    </a:lnTo>
                    <a:lnTo>
                      <a:pt x="257" y="234"/>
                    </a:lnTo>
                    <a:lnTo>
                      <a:pt x="249" y="235"/>
                    </a:lnTo>
                    <a:lnTo>
                      <a:pt x="240" y="235"/>
                    </a:lnTo>
                    <a:lnTo>
                      <a:pt x="230" y="235"/>
                    </a:lnTo>
                    <a:lnTo>
                      <a:pt x="217" y="237"/>
                    </a:lnTo>
                    <a:lnTo>
                      <a:pt x="205" y="238"/>
                    </a:lnTo>
                    <a:lnTo>
                      <a:pt x="190" y="239"/>
                    </a:lnTo>
                    <a:lnTo>
                      <a:pt x="174" y="240"/>
                    </a:lnTo>
                    <a:lnTo>
                      <a:pt x="157" y="240"/>
                    </a:lnTo>
                    <a:lnTo>
                      <a:pt x="140" y="241"/>
                    </a:lnTo>
                    <a:lnTo>
                      <a:pt x="122" y="242"/>
                    </a:lnTo>
                    <a:lnTo>
                      <a:pt x="103" y="242"/>
                    </a:lnTo>
                    <a:lnTo>
                      <a:pt x="84" y="242"/>
                    </a:lnTo>
                    <a:lnTo>
                      <a:pt x="64" y="242"/>
                    </a:lnTo>
                    <a:lnTo>
                      <a:pt x="45" y="242"/>
                    </a:lnTo>
                    <a:lnTo>
                      <a:pt x="42" y="239"/>
                    </a:lnTo>
                    <a:lnTo>
                      <a:pt x="40" y="237"/>
                    </a:lnTo>
                    <a:lnTo>
                      <a:pt x="39" y="233"/>
                    </a:lnTo>
                    <a:lnTo>
                      <a:pt x="39" y="228"/>
                    </a:lnTo>
                    <a:lnTo>
                      <a:pt x="39" y="214"/>
                    </a:lnTo>
                    <a:lnTo>
                      <a:pt x="37" y="208"/>
                    </a:lnTo>
                    <a:lnTo>
                      <a:pt x="36" y="204"/>
                    </a:lnTo>
                    <a:lnTo>
                      <a:pt x="37" y="195"/>
                    </a:lnTo>
                    <a:lnTo>
                      <a:pt x="34" y="191"/>
                    </a:lnTo>
                    <a:lnTo>
                      <a:pt x="34" y="184"/>
                    </a:lnTo>
                    <a:lnTo>
                      <a:pt x="32" y="177"/>
                    </a:lnTo>
                    <a:lnTo>
                      <a:pt x="29" y="170"/>
                    </a:lnTo>
                    <a:lnTo>
                      <a:pt x="25" y="161"/>
                    </a:lnTo>
                    <a:lnTo>
                      <a:pt x="25" y="149"/>
                    </a:lnTo>
                    <a:lnTo>
                      <a:pt x="23" y="137"/>
                    </a:lnTo>
                    <a:lnTo>
                      <a:pt x="15" y="122"/>
                    </a:lnTo>
                    <a:lnTo>
                      <a:pt x="12" y="116"/>
                    </a:lnTo>
                    <a:lnTo>
                      <a:pt x="10" y="109"/>
                    </a:lnTo>
                    <a:lnTo>
                      <a:pt x="7" y="100"/>
                    </a:lnTo>
                    <a:lnTo>
                      <a:pt x="0" y="84"/>
                    </a:lnTo>
                    <a:lnTo>
                      <a:pt x="1" y="84"/>
                    </a:lnTo>
                    <a:lnTo>
                      <a:pt x="1" y="80"/>
                    </a:lnTo>
                    <a:lnTo>
                      <a:pt x="1" y="76"/>
                    </a:lnTo>
                    <a:lnTo>
                      <a:pt x="0" y="59"/>
                    </a:lnTo>
                    <a:lnTo>
                      <a:pt x="4" y="45"/>
                    </a:lnTo>
                    <a:lnTo>
                      <a:pt x="7" y="36"/>
                    </a:lnTo>
                    <a:lnTo>
                      <a:pt x="5" y="32"/>
                    </a:lnTo>
                    <a:lnTo>
                      <a:pt x="0" y="26"/>
                    </a:lnTo>
                    <a:lnTo>
                      <a:pt x="1" y="21"/>
                    </a:lnTo>
                    <a:lnTo>
                      <a:pt x="4" y="16"/>
                    </a:lnTo>
                    <a:lnTo>
                      <a:pt x="4" y="8"/>
                    </a:lnTo>
                    <a:lnTo>
                      <a:pt x="9" y="7"/>
                    </a:lnTo>
                    <a:lnTo>
                      <a:pt x="30" y="7"/>
                    </a:lnTo>
                    <a:lnTo>
                      <a:pt x="52" y="7"/>
                    </a:lnTo>
                    <a:lnTo>
                      <a:pt x="73" y="7"/>
                    </a:lnTo>
                    <a:lnTo>
                      <a:pt x="95" y="6"/>
                    </a:lnTo>
                    <a:lnTo>
                      <a:pt x="117" y="6"/>
                    </a:lnTo>
                    <a:lnTo>
                      <a:pt x="139" y="5"/>
                    </a:lnTo>
                    <a:lnTo>
                      <a:pt x="159" y="5"/>
                    </a:lnTo>
                    <a:lnTo>
                      <a:pt x="179" y="4"/>
                    </a:lnTo>
                    <a:lnTo>
                      <a:pt x="198" y="4"/>
                    </a:lnTo>
                    <a:lnTo>
                      <a:pt x="216" y="3"/>
                    </a:lnTo>
                    <a:lnTo>
                      <a:pt x="232" y="3"/>
                    </a:lnTo>
                    <a:lnTo>
                      <a:pt x="247" y="2"/>
                    </a:lnTo>
                    <a:lnTo>
                      <a:pt x="258" y="2"/>
                    </a:lnTo>
                    <a:lnTo>
                      <a:pt x="268" y="2"/>
                    </a:lnTo>
                    <a:lnTo>
                      <a:pt x="275" y="0"/>
                    </a:lnTo>
                    <a:lnTo>
                      <a:pt x="279" y="0"/>
                    </a:lnTo>
                    <a:lnTo>
                      <a:pt x="281" y="2"/>
                    </a:lnTo>
                    <a:lnTo>
                      <a:pt x="282" y="4"/>
                    </a:lnTo>
                    <a:lnTo>
                      <a:pt x="282" y="7"/>
                    </a:lnTo>
                    <a:lnTo>
                      <a:pt x="285" y="10"/>
                    </a:lnTo>
                    <a:lnTo>
                      <a:pt x="290" y="16"/>
                    </a:lnTo>
                    <a:lnTo>
                      <a:pt x="289" y="21"/>
                    </a:lnTo>
                    <a:lnTo>
                      <a:pt x="286" y="31"/>
                    </a:lnTo>
                    <a:lnTo>
                      <a:pt x="287" y="47"/>
                    </a:lnTo>
                    <a:lnTo>
                      <a:pt x="294" y="60"/>
                    </a:lnTo>
                    <a:lnTo>
                      <a:pt x="304" y="68"/>
                    </a:lnTo>
                    <a:lnTo>
                      <a:pt x="311" y="72"/>
                    </a:lnTo>
                    <a:lnTo>
                      <a:pt x="315" y="76"/>
                    </a:lnTo>
                    <a:lnTo>
                      <a:pt x="317" y="83"/>
                    </a:lnTo>
                    <a:lnTo>
                      <a:pt x="321" y="87"/>
                    </a:lnTo>
                    <a:lnTo>
                      <a:pt x="324" y="90"/>
                    </a:lnTo>
                    <a:lnTo>
                      <a:pt x="326" y="92"/>
                    </a:lnTo>
                    <a:lnTo>
                      <a:pt x="332" y="100"/>
                    </a:lnTo>
                    <a:lnTo>
                      <a:pt x="340" y="105"/>
                    </a:lnTo>
                    <a:lnTo>
                      <a:pt x="345" y="113"/>
                    </a:lnTo>
                    <a:lnTo>
                      <a:pt x="343" y="129"/>
                    </a:lnTo>
                    <a:lnTo>
                      <a:pt x="337" y="141"/>
                    </a:lnTo>
                    <a:lnTo>
                      <a:pt x="335" y="149"/>
                    </a:lnTo>
                    <a:lnTo>
                      <a:pt x="332" y="156"/>
                    </a:lnTo>
                    <a:lnTo>
                      <a:pt x="324" y="158"/>
                    </a:lnTo>
                    <a:lnTo>
                      <a:pt x="308" y="164"/>
                    </a:lnTo>
                    <a:lnTo>
                      <a:pt x="299" y="171"/>
                    </a:lnTo>
                    <a:lnTo>
                      <a:pt x="297" y="178"/>
                    </a:lnTo>
                    <a:lnTo>
                      <a:pt x="299" y="186"/>
                    </a:lnTo>
                    <a:lnTo>
                      <a:pt x="300" y="193"/>
                    </a:lnTo>
                    <a:lnTo>
                      <a:pt x="304" y="200"/>
                    </a:lnTo>
                    <a:lnTo>
                      <a:pt x="304" y="206"/>
                    </a:lnTo>
                    <a:lnTo>
                      <a:pt x="299" y="210"/>
                    </a:lnTo>
                    <a:lnTo>
                      <a:pt x="297" y="214"/>
                    </a:lnTo>
                    <a:lnTo>
                      <a:pt x="299" y="218"/>
                    </a:lnTo>
                    <a:lnTo>
                      <a:pt x="297" y="223"/>
                    </a:lnTo>
                    <a:lnTo>
                      <a:pt x="293" y="231"/>
                    </a:lnTo>
                    <a:lnTo>
                      <a:pt x="283" y="235"/>
                    </a:lnTo>
                    <a:lnTo>
                      <a:pt x="281" y="240"/>
                    </a:lnTo>
                    <a:lnTo>
                      <a:pt x="283" y="246"/>
                    </a:lnTo>
                    <a:lnTo>
                      <a:pt x="283" y="251"/>
                    </a:lnTo>
                    <a:lnTo>
                      <a:pt x="282" y="255"/>
                    </a:lnTo>
                    <a:lnTo>
                      <a:pt x="281" y="256"/>
                    </a:lnTo>
                    <a:lnTo>
                      <a:pt x="279" y="255"/>
                    </a:lnTo>
                    <a:lnTo>
                      <a:pt x="279" y="253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5"/>
              <p:cNvSpPr>
                <a:spLocks/>
              </p:cNvSpPr>
              <p:nvPr/>
            </p:nvSpPr>
            <p:spPr bwMode="auto">
              <a:xfrm>
                <a:off x="3080" y="2118"/>
                <a:ext cx="506" cy="358"/>
              </a:xfrm>
              <a:custGeom>
                <a:avLst/>
                <a:gdLst>
                  <a:gd name="T0" fmla="*/ 880 w 345"/>
                  <a:gd name="T1" fmla="*/ 692 h 256"/>
                  <a:gd name="T2" fmla="*/ 858 w 345"/>
                  <a:gd name="T3" fmla="*/ 664 h 256"/>
                  <a:gd name="T4" fmla="*/ 839 w 345"/>
                  <a:gd name="T5" fmla="*/ 639 h 256"/>
                  <a:gd name="T6" fmla="*/ 811 w 345"/>
                  <a:gd name="T7" fmla="*/ 639 h 256"/>
                  <a:gd name="T8" fmla="*/ 757 w 345"/>
                  <a:gd name="T9" fmla="*/ 643 h 256"/>
                  <a:gd name="T10" fmla="*/ 683 w 345"/>
                  <a:gd name="T11" fmla="*/ 647 h 256"/>
                  <a:gd name="T12" fmla="*/ 600 w 345"/>
                  <a:gd name="T13" fmla="*/ 653 h 256"/>
                  <a:gd name="T14" fmla="*/ 494 w 345"/>
                  <a:gd name="T15" fmla="*/ 657 h 256"/>
                  <a:gd name="T16" fmla="*/ 386 w 345"/>
                  <a:gd name="T17" fmla="*/ 661 h 256"/>
                  <a:gd name="T18" fmla="*/ 264 w 345"/>
                  <a:gd name="T19" fmla="*/ 661 h 256"/>
                  <a:gd name="T20" fmla="*/ 142 w 345"/>
                  <a:gd name="T21" fmla="*/ 661 h 256"/>
                  <a:gd name="T22" fmla="*/ 128 w 345"/>
                  <a:gd name="T23" fmla="*/ 647 h 256"/>
                  <a:gd name="T24" fmla="*/ 123 w 345"/>
                  <a:gd name="T25" fmla="*/ 624 h 256"/>
                  <a:gd name="T26" fmla="*/ 116 w 345"/>
                  <a:gd name="T27" fmla="*/ 569 h 256"/>
                  <a:gd name="T28" fmla="*/ 116 w 345"/>
                  <a:gd name="T29" fmla="*/ 534 h 256"/>
                  <a:gd name="T30" fmla="*/ 107 w 345"/>
                  <a:gd name="T31" fmla="*/ 502 h 256"/>
                  <a:gd name="T32" fmla="*/ 92 w 345"/>
                  <a:gd name="T33" fmla="*/ 466 h 256"/>
                  <a:gd name="T34" fmla="*/ 79 w 345"/>
                  <a:gd name="T35" fmla="*/ 407 h 256"/>
                  <a:gd name="T36" fmla="*/ 47 w 345"/>
                  <a:gd name="T37" fmla="*/ 334 h 256"/>
                  <a:gd name="T38" fmla="*/ 32 w 345"/>
                  <a:gd name="T39" fmla="*/ 298 h 256"/>
                  <a:gd name="T40" fmla="*/ 0 w 345"/>
                  <a:gd name="T41" fmla="*/ 229 h 256"/>
                  <a:gd name="T42" fmla="*/ 1 w 345"/>
                  <a:gd name="T43" fmla="*/ 229 h 256"/>
                  <a:gd name="T44" fmla="*/ 1 w 345"/>
                  <a:gd name="T45" fmla="*/ 207 h 256"/>
                  <a:gd name="T46" fmla="*/ 13 w 345"/>
                  <a:gd name="T47" fmla="*/ 123 h 256"/>
                  <a:gd name="T48" fmla="*/ 15 w 345"/>
                  <a:gd name="T49" fmla="*/ 88 h 256"/>
                  <a:gd name="T50" fmla="*/ 1 w 345"/>
                  <a:gd name="T51" fmla="*/ 57 h 256"/>
                  <a:gd name="T52" fmla="*/ 13 w 345"/>
                  <a:gd name="T53" fmla="*/ 21 h 256"/>
                  <a:gd name="T54" fmla="*/ 95 w 345"/>
                  <a:gd name="T55" fmla="*/ 20 h 256"/>
                  <a:gd name="T56" fmla="*/ 230 w 345"/>
                  <a:gd name="T57" fmla="*/ 20 h 256"/>
                  <a:gd name="T58" fmla="*/ 370 w 345"/>
                  <a:gd name="T59" fmla="*/ 15 h 256"/>
                  <a:gd name="T60" fmla="*/ 502 w 345"/>
                  <a:gd name="T61" fmla="*/ 14 h 256"/>
                  <a:gd name="T62" fmla="*/ 623 w 345"/>
                  <a:gd name="T63" fmla="*/ 11 h 256"/>
                  <a:gd name="T64" fmla="*/ 732 w 345"/>
                  <a:gd name="T65" fmla="*/ 8 h 256"/>
                  <a:gd name="T66" fmla="*/ 813 w 345"/>
                  <a:gd name="T67" fmla="*/ 6 h 256"/>
                  <a:gd name="T68" fmla="*/ 867 w 345"/>
                  <a:gd name="T69" fmla="*/ 0 h 256"/>
                  <a:gd name="T70" fmla="*/ 886 w 345"/>
                  <a:gd name="T71" fmla="*/ 6 h 256"/>
                  <a:gd name="T72" fmla="*/ 890 w 345"/>
                  <a:gd name="T73" fmla="*/ 20 h 256"/>
                  <a:gd name="T74" fmla="*/ 914 w 345"/>
                  <a:gd name="T75" fmla="*/ 43 h 256"/>
                  <a:gd name="T76" fmla="*/ 902 w 345"/>
                  <a:gd name="T77" fmla="*/ 84 h 256"/>
                  <a:gd name="T78" fmla="*/ 927 w 345"/>
                  <a:gd name="T79" fmla="*/ 164 h 256"/>
                  <a:gd name="T80" fmla="*/ 981 w 345"/>
                  <a:gd name="T81" fmla="*/ 197 h 256"/>
                  <a:gd name="T82" fmla="*/ 1000 w 345"/>
                  <a:gd name="T83" fmla="*/ 227 h 256"/>
                  <a:gd name="T84" fmla="*/ 1022 w 345"/>
                  <a:gd name="T85" fmla="*/ 246 h 256"/>
                  <a:gd name="T86" fmla="*/ 1047 w 345"/>
                  <a:gd name="T87" fmla="*/ 274 h 256"/>
                  <a:gd name="T88" fmla="*/ 1088 w 345"/>
                  <a:gd name="T89" fmla="*/ 309 h 256"/>
                  <a:gd name="T90" fmla="*/ 1063 w 345"/>
                  <a:gd name="T91" fmla="*/ 385 h 256"/>
                  <a:gd name="T92" fmla="*/ 1047 w 345"/>
                  <a:gd name="T93" fmla="*/ 427 h 256"/>
                  <a:gd name="T94" fmla="*/ 972 w 345"/>
                  <a:gd name="T95" fmla="*/ 447 h 256"/>
                  <a:gd name="T96" fmla="*/ 937 w 345"/>
                  <a:gd name="T97" fmla="*/ 487 h 256"/>
                  <a:gd name="T98" fmla="*/ 946 w 345"/>
                  <a:gd name="T99" fmla="*/ 529 h 256"/>
                  <a:gd name="T100" fmla="*/ 959 w 345"/>
                  <a:gd name="T101" fmla="*/ 564 h 256"/>
                  <a:gd name="T102" fmla="*/ 937 w 345"/>
                  <a:gd name="T103" fmla="*/ 585 h 256"/>
                  <a:gd name="T104" fmla="*/ 937 w 345"/>
                  <a:gd name="T105" fmla="*/ 610 h 256"/>
                  <a:gd name="T106" fmla="*/ 893 w 345"/>
                  <a:gd name="T107" fmla="*/ 643 h 256"/>
                  <a:gd name="T108" fmla="*/ 893 w 345"/>
                  <a:gd name="T109" fmla="*/ 673 h 256"/>
                  <a:gd name="T110" fmla="*/ 890 w 345"/>
                  <a:gd name="T111" fmla="*/ 698 h 256"/>
                  <a:gd name="T112" fmla="*/ 880 w 345"/>
                  <a:gd name="T113" fmla="*/ 698 h 25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45"/>
                  <a:gd name="T172" fmla="*/ 0 h 256"/>
                  <a:gd name="T173" fmla="*/ 345 w 345"/>
                  <a:gd name="T174" fmla="*/ 256 h 25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45" h="256">
                    <a:moveTo>
                      <a:pt x="279" y="253"/>
                    </a:moveTo>
                    <a:lnTo>
                      <a:pt x="279" y="253"/>
                    </a:lnTo>
                    <a:lnTo>
                      <a:pt x="275" y="249"/>
                    </a:lnTo>
                    <a:lnTo>
                      <a:pt x="272" y="243"/>
                    </a:lnTo>
                    <a:lnTo>
                      <a:pt x="269" y="239"/>
                    </a:lnTo>
                    <a:lnTo>
                      <a:pt x="266" y="234"/>
                    </a:lnTo>
                    <a:lnTo>
                      <a:pt x="262" y="234"/>
                    </a:lnTo>
                    <a:lnTo>
                      <a:pt x="257" y="234"/>
                    </a:lnTo>
                    <a:lnTo>
                      <a:pt x="249" y="235"/>
                    </a:lnTo>
                    <a:lnTo>
                      <a:pt x="240" y="235"/>
                    </a:lnTo>
                    <a:lnTo>
                      <a:pt x="230" y="235"/>
                    </a:lnTo>
                    <a:lnTo>
                      <a:pt x="217" y="237"/>
                    </a:lnTo>
                    <a:lnTo>
                      <a:pt x="205" y="238"/>
                    </a:lnTo>
                    <a:lnTo>
                      <a:pt x="190" y="239"/>
                    </a:lnTo>
                    <a:lnTo>
                      <a:pt x="174" y="240"/>
                    </a:lnTo>
                    <a:lnTo>
                      <a:pt x="157" y="240"/>
                    </a:lnTo>
                    <a:lnTo>
                      <a:pt x="140" y="241"/>
                    </a:lnTo>
                    <a:lnTo>
                      <a:pt x="122" y="242"/>
                    </a:lnTo>
                    <a:lnTo>
                      <a:pt x="103" y="242"/>
                    </a:lnTo>
                    <a:lnTo>
                      <a:pt x="84" y="242"/>
                    </a:lnTo>
                    <a:lnTo>
                      <a:pt x="64" y="242"/>
                    </a:lnTo>
                    <a:lnTo>
                      <a:pt x="45" y="242"/>
                    </a:lnTo>
                    <a:lnTo>
                      <a:pt x="42" y="239"/>
                    </a:lnTo>
                    <a:lnTo>
                      <a:pt x="40" y="237"/>
                    </a:lnTo>
                    <a:lnTo>
                      <a:pt x="39" y="233"/>
                    </a:lnTo>
                    <a:lnTo>
                      <a:pt x="39" y="228"/>
                    </a:lnTo>
                    <a:lnTo>
                      <a:pt x="39" y="214"/>
                    </a:lnTo>
                    <a:lnTo>
                      <a:pt x="37" y="208"/>
                    </a:lnTo>
                    <a:lnTo>
                      <a:pt x="36" y="204"/>
                    </a:lnTo>
                    <a:lnTo>
                      <a:pt x="37" y="195"/>
                    </a:lnTo>
                    <a:lnTo>
                      <a:pt x="34" y="191"/>
                    </a:lnTo>
                    <a:lnTo>
                      <a:pt x="34" y="184"/>
                    </a:lnTo>
                    <a:lnTo>
                      <a:pt x="32" y="177"/>
                    </a:lnTo>
                    <a:lnTo>
                      <a:pt x="29" y="170"/>
                    </a:lnTo>
                    <a:lnTo>
                      <a:pt x="25" y="161"/>
                    </a:lnTo>
                    <a:lnTo>
                      <a:pt x="25" y="149"/>
                    </a:lnTo>
                    <a:lnTo>
                      <a:pt x="23" y="137"/>
                    </a:lnTo>
                    <a:lnTo>
                      <a:pt x="15" y="122"/>
                    </a:lnTo>
                    <a:lnTo>
                      <a:pt x="12" y="116"/>
                    </a:lnTo>
                    <a:lnTo>
                      <a:pt x="10" y="109"/>
                    </a:lnTo>
                    <a:lnTo>
                      <a:pt x="7" y="100"/>
                    </a:lnTo>
                    <a:lnTo>
                      <a:pt x="0" y="84"/>
                    </a:lnTo>
                    <a:lnTo>
                      <a:pt x="1" y="84"/>
                    </a:lnTo>
                    <a:lnTo>
                      <a:pt x="1" y="80"/>
                    </a:lnTo>
                    <a:lnTo>
                      <a:pt x="1" y="76"/>
                    </a:lnTo>
                    <a:lnTo>
                      <a:pt x="0" y="59"/>
                    </a:lnTo>
                    <a:lnTo>
                      <a:pt x="4" y="45"/>
                    </a:lnTo>
                    <a:lnTo>
                      <a:pt x="7" y="36"/>
                    </a:lnTo>
                    <a:lnTo>
                      <a:pt x="5" y="32"/>
                    </a:lnTo>
                    <a:lnTo>
                      <a:pt x="0" y="26"/>
                    </a:lnTo>
                    <a:lnTo>
                      <a:pt x="1" y="21"/>
                    </a:lnTo>
                    <a:lnTo>
                      <a:pt x="4" y="16"/>
                    </a:lnTo>
                    <a:lnTo>
                      <a:pt x="4" y="8"/>
                    </a:lnTo>
                    <a:lnTo>
                      <a:pt x="9" y="7"/>
                    </a:lnTo>
                    <a:lnTo>
                      <a:pt x="30" y="7"/>
                    </a:lnTo>
                    <a:lnTo>
                      <a:pt x="52" y="7"/>
                    </a:lnTo>
                    <a:lnTo>
                      <a:pt x="73" y="7"/>
                    </a:lnTo>
                    <a:lnTo>
                      <a:pt x="95" y="6"/>
                    </a:lnTo>
                    <a:lnTo>
                      <a:pt x="117" y="6"/>
                    </a:lnTo>
                    <a:lnTo>
                      <a:pt x="139" y="5"/>
                    </a:lnTo>
                    <a:lnTo>
                      <a:pt x="159" y="5"/>
                    </a:lnTo>
                    <a:lnTo>
                      <a:pt x="179" y="4"/>
                    </a:lnTo>
                    <a:lnTo>
                      <a:pt x="198" y="4"/>
                    </a:lnTo>
                    <a:lnTo>
                      <a:pt x="216" y="3"/>
                    </a:lnTo>
                    <a:lnTo>
                      <a:pt x="232" y="3"/>
                    </a:lnTo>
                    <a:lnTo>
                      <a:pt x="247" y="2"/>
                    </a:lnTo>
                    <a:lnTo>
                      <a:pt x="258" y="2"/>
                    </a:lnTo>
                    <a:lnTo>
                      <a:pt x="268" y="2"/>
                    </a:lnTo>
                    <a:lnTo>
                      <a:pt x="275" y="0"/>
                    </a:lnTo>
                    <a:lnTo>
                      <a:pt x="279" y="0"/>
                    </a:lnTo>
                    <a:lnTo>
                      <a:pt x="281" y="2"/>
                    </a:lnTo>
                    <a:lnTo>
                      <a:pt x="282" y="4"/>
                    </a:lnTo>
                    <a:lnTo>
                      <a:pt x="282" y="7"/>
                    </a:lnTo>
                    <a:lnTo>
                      <a:pt x="285" y="10"/>
                    </a:lnTo>
                    <a:lnTo>
                      <a:pt x="290" y="16"/>
                    </a:lnTo>
                    <a:lnTo>
                      <a:pt x="289" y="21"/>
                    </a:lnTo>
                    <a:lnTo>
                      <a:pt x="286" y="31"/>
                    </a:lnTo>
                    <a:lnTo>
                      <a:pt x="287" y="47"/>
                    </a:lnTo>
                    <a:lnTo>
                      <a:pt x="294" y="60"/>
                    </a:lnTo>
                    <a:lnTo>
                      <a:pt x="304" y="68"/>
                    </a:lnTo>
                    <a:lnTo>
                      <a:pt x="311" y="72"/>
                    </a:lnTo>
                    <a:lnTo>
                      <a:pt x="315" y="76"/>
                    </a:lnTo>
                    <a:lnTo>
                      <a:pt x="317" y="83"/>
                    </a:lnTo>
                    <a:lnTo>
                      <a:pt x="321" y="87"/>
                    </a:lnTo>
                    <a:lnTo>
                      <a:pt x="324" y="90"/>
                    </a:lnTo>
                    <a:lnTo>
                      <a:pt x="326" y="92"/>
                    </a:lnTo>
                    <a:lnTo>
                      <a:pt x="332" y="100"/>
                    </a:lnTo>
                    <a:lnTo>
                      <a:pt x="340" y="105"/>
                    </a:lnTo>
                    <a:lnTo>
                      <a:pt x="345" y="113"/>
                    </a:lnTo>
                    <a:lnTo>
                      <a:pt x="343" y="129"/>
                    </a:lnTo>
                    <a:lnTo>
                      <a:pt x="337" y="141"/>
                    </a:lnTo>
                    <a:lnTo>
                      <a:pt x="335" y="149"/>
                    </a:lnTo>
                    <a:lnTo>
                      <a:pt x="332" y="156"/>
                    </a:lnTo>
                    <a:lnTo>
                      <a:pt x="324" y="158"/>
                    </a:lnTo>
                    <a:lnTo>
                      <a:pt x="308" y="164"/>
                    </a:lnTo>
                    <a:lnTo>
                      <a:pt x="299" y="171"/>
                    </a:lnTo>
                    <a:lnTo>
                      <a:pt x="297" y="178"/>
                    </a:lnTo>
                    <a:lnTo>
                      <a:pt x="299" y="186"/>
                    </a:lnTo>
                    <a:lnTo>
                      <a:pt x="300" y="193"/>
                    </a:lnTo>
                    <a:lnTo>
                      <a:pt x="304" y="200"/>
                    </a:lnTo>
                    <a:lnTo>
                      <a:pt x="304" y="206"/>
                    </a:lnTo>
                    <a:lnTo>
                      <a:pt x="299" y="210"/>
                    </a:lnTo>
                    <a:lnTo>
                      <a:pt x="297" y="214"/>
                    </a:lnTo>
                    <a:lnTo>
                      <a:pt x="299" y="218"/>
                    </a:lnTo>
                    <a:lnTo>
                      <a:pt x="297" y="223"/>
                    </a:lnTo>
                    <a:lnTo>
                      <a:pt x="293" y="231"/>
                    </a:lnTo>
                    <a:lnTo>
                      <a:pt x="283" y="235"/>
                    </a:lnTo>
                    <a:lnTo>
                      <a:pt x="281" y="240"/>
                    </a:lnTo>
                    <a:lnTo>
                      <a:pt x="283" y="246"/>
                    </a:lnTo>
                    <a:lnTo>
                      <a:pt x="283" y="251"/>
                    </a:lnTo>
                    <a:lnTo>
                      <a:pt x="282" y="255"/>
                    </a:lnTo>
                    <a:lnTo>
                      <a:pt x="281" y="256"/>
                    </a:lnTo>
                    <a:lnTo>
                      <a:pt x="279" y="255"/>
                    </a:lnTo>
                    <a:lnTo>
                      <a:pt x="279" y="253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6"/>
              <p:cNvSpPr>
                <a:spLocks/>
              </p:cNvSpPr>
              <p:nvPr/>
            </p:nvSpPr>
            <p:spPr bwMode="auto">
              <a:xfrm>
                <a:off x="3036" y="1476"/>
                <a:ext cx="538" cy="652"/>
              </a:xfrm>
              <a:custGeom>
                <a:avLst/>
                <a:gdLst>
                  <a:gd name="T0" fmla="*/ 255 w 367"/>
                  <a:gd name="T1" fmla="*/ 1276 h 466"/>
                  <a:gd name="T2" fmla="*/ 460 w 367"/>
                  <a:gd name="T3" fmla="*/ 1275 h 466"/>
                  <a:gd name="T4" fmla="*/ 658 w 367"/>
                  <a:gd name="T5" fmla="*/ 1269 h 466"/>
                  <a:gd name="T6" fmla="*/ 825 w 367"/>
                  <a:gd name="T7" fmla="*/ 1265 h 466"/>
                  <a:gd name="T8" fmla="*/ 935 w 367"/>
                  <a:gd name="T9" fmla="*/ 1262 h 466"/>
                  <a:gd name="T10" fmla="*/ 968 w 367"/>
                  <a:gd name="T11" fmla="*/ 1213 h 466"/>
                  <a:gd name="T12" fmla="*/ 918 w 367"/>
                  <a:gd name="T13" fmla="*/ 1144 h 466"/>
                  <a:gd name="T14" fmla="*/ 871 w 367"/>
                  <a:gd name="T15" fmla="*/ 1112 h 466"/>
                  <a:gd name="T16" fmla="*/ 844 w 367"/>
                  <a:gd name="T17" fmla="*/ 1065 h 466"/>
                  <a:gd name="T18" fmla="*/ 775 w 367"/>
                  <a:gd name="T19" fmla="*/ 1030 h 466"/>
                  <a:gd name="T20" fmla="*/ 724 w 367"/>
                  <a:gd name="T21" fmla="*/ 996 h 466"/>
                  <a:gd name="T22" fmla="*/ 702 w 367"/>
                  <a:gd name="T23" fmla="*/ 975 h 466"/>
                  <a:gd name="T24" fmla="*/ 710 w 367"/>
                  <a:gd name="T25" fmla="*/ 884 h 466"/>
                  <a:gd name="T26" fmla="*/ 729 w 367"/>
                  <a:gd name="T27" fmla="*/ 832 h 466"/>
                  <a:gd name="T28" fmla="*/ 702 w 367"/>
                  <a:gd name="T29" fmla="*/ 814 h 466"/>
                  <a:gd name="T30" fmla="*/ 682 w 367"/>
                  <a:gd name="T31" fmla="*/ 786 h 466"/>
                  <a:gd name="T32" fmla="*/ 718 w 367"/>
                  <a:gd name="T33" fmla="*/ 732 h 466"/>
                  <a:gd name="T34" fmla="*/ 765 w 367"/>
                  <a:gd name="T35" fmla="*/ 568 h 466"/>
                  <a:gd name="T36" fmla="*/ 817 w 367"/>
                  <a:gd name="T37" fmla="*/ 515 h 466"/>
                  <a:gd name="T38" fmla="*/ 853 w 367"/>
                  <a:gd name="T39" fmla="*/ 481 h 466"/>
                  <a:gd name="T40" fmla="*/ 877 w 367"/>
                  <a:gd name="T41" fmla="*/ 460 h 466"/>
                  <a:gd name="T42" fmla="*/ 926 w 367"/>
                  <a:gd name="T43" fmla="*/ 406 h 466"/>
                  <a:gd name="T44" fmla="*/ 1011 w 367"/>
                  <a:gd name="T45" fmla="*/ 325 h 466"/>
                  <a:gd name="T46" fmla="*/ 1094 w 367"/>
                  <a:gd name="T47" fmla="*/ 276 h 466"/>
                  <a:gd name="T48" fmla="*/ 1136 w 367"/>
                  <a:gd name="T49" fmla="*/ 249 h 466"/>
                  <a:gd name="T50" fmla="*/ 1157 w 367"/>
                  <a:gd name="T51" fmla="*/ 239 h 466"/>
                  <a:gd name="T52" fmla="*/ 1121 w 367"/>
                  <a:gd name="T53" fmla="*/ 232 h 466"/>
                  <a:gd name="T54" fmla="*/ 1083 w 367"/>
                  <a:gd name="T55" fmla="*/ 220 h 466"/>
                  <a:gd name="T56" fmla="*/ 1016 w 367"/>
                  <a:gd name="T57" fmla="*/ 220 h 466"/>
                  <a:gd name="T58" fmla="*/ 968 w 367"/>
                  <a:gd name="T59" fmla="*/ 204 h 466"/>
                  <a:gd name="T60" fmla="*/ 932 w 367"/>
                  <a:gd name="T61" fmla="*/ 211 h 466"/>
                  <a:gd name="T62" fmla="*/ 891 w 367"/>
                  <a:gd name="T63" fmla="*/ 239 h 466"/>
                  <a:gd name="T64" fmla="*/ 817 w 367"/>
                  <a:gd name="T65" fmla="*/ 197 h 466"/>
                  <a:gd name="T66" fmla="*/ 756 w 367"/>
                  <a:gd name="T67" fmla="*/ 185 h 466"/>
                  <a:gd name="T68" fmla="*/ 718 w 367"/>
                  <a:gd name="T69" fmla="*/ 185 h 466"/>
                  <a:gd name="T70" fmla="*/ 663 w 367"/>
                  <a:gd name="T71" fmla="*/ 166 h 466"/>
                  <a:gd name="T72" fmla="*/ 633 w 367"/>
                  <a:gd name="T73" fmla="*/ 148 h 466"/>
                  <a:gd name="T74" fmla="*/ 604 w 367"/>
                  <a:gd name="T75" fmla="*/ 137 h 466"/>
                  <a:gd name="T76" fmla="*/ 548 w 367"/>
                  <a:gd name="T77" fmla="*/ 148 h 466"/>
                  <a:gd name="T78" fmla="*/ 509 w 367"/>
                  <a:gd name="T79" fmla="*/ 148 h 466"/>
                  <a:gd name="T80" fmla="*/ 466 w 367"/>
                  <a:gd name="T81" fmla="*/ 123 h 466"/>
                  <a:gd name="T82" fmla="*/ 425 w 367"/>
                  <a:gd name="T83" fmla="*/ 109 h 466"/>
                  <a:gd name="T84" fmla="*/ 374 w 367"/>
                  <a:gd name="T85" fmla="*/ 55 h 466"/>
                  <a:gd name="T86" fmla="*/ 333 w 367"/>
                  <a:gd name="T87" fmla="*/ 48 h 466"/>
                  <a:gd name="T88" fmla="*/ 202 w 367"/>
                  <a:gd name="T89" fmla="*/ 48 h 466"/>
                  <a:gd name="T90" fmla="*/ 63 w 367"/>
                  <a:gd name="T91" fmla="*/ 43 h 466"/>
                  <a:gd name="T92" fmla="*/ 0 w 367"/>
                  <a:gd name="T93" fmla="*/ 63 h 466"/>
                  <a:gd name="T94" fmla="*/ 9 w 367"/>
                  <a:gd name="T95" fmla="*/ 165 h 466"/>
                  <a:gd name="T96" fmla="*/ 26 w 367"/>
                  <a:gd name="T97" fmla="*/ 262 h 466"/>
                  <a:gd name="T98" fmla="*/ 54 w 367"/>
                  <a:gd name="T99" fmla="*/ 386 h 466"/>
                  <a:gd name="T100" fmla="*/ 63 w 367"/>
                  <a:gd name="T101" fmla="*/ 589 h 466"/>
                  <a:gd name="T102" fmla="*/ 97 w 367"/>
                  <a:gd name="T103" fmla="*/ 728 h 466"/>
                  <a:gd name="T104" fmla="*/ 66 w 367"/>
                  <a:gd name="T105" fmla="*/ 791 h 466"/>
                  <a:gd name="T106" fmla="*/ 92 w 367"/>
                  <a:gd name="T107" fmla="*/ 838 h 466"/>
                  <a:gd name="T108" fmla="*/ 123 w 367"/>
                  <a:gd name="T109" fmla="*/ 1276 h 46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67"/>
                  <a:gd name="T166" fmla="*/ 0 h 466"/>
                  <a:gd name="T167" fmla="*/ 367 w 367"/>
                  <a:gd name="T168" fmla="*/ 466 h 46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67" h="466">
                    <a:moveTo>
                      <a:pt x="39" y="466"/>
                    </a:moveTo>
                    <a:lnTo>
                      <a:pt x="59" y="466"/>
                    </a:lnTo>
                    <a:lnTo>
                      <a:pt x="81" y="466"/>
                    </a:lnTo>
                    <a:lnTo>
                      <a:pt x="103" y="466"/>
                    </a:lnTo>
                    <a:lnTo>
                      <a:pt x="125" y="465"/>
                    </a:lnTo>
                    <a:lnTo>
                      <a:pt x="146" y="465"/>
                    </a:lnTo>
                    <a:lnTo>
                      <a:pt x="169" y="464"/>
                    </a:lnTo>
                    <a:lnTo>
                      <a:pt x="189" y="464"/>
                    </a:lnTo>
                    <a:lnTo>
                      <a:pt x="209" y="463"/>
                    </a:lnTo>
                    <a:lnTo>
                      <a:pt x="228" y="463"/>
                    </a:lnTo>
                    <a:lnTo>
                      <a:pt x="246" y="462"/>
                    </a:lnTo>
                    <a:lnTo>
                      <a:pt x="262" y="462"/>
                    </a:lnTo>
                    <a:lnTo>
                      <a:pt x="276" y="461"/>
                    </a:lnTo>
                    <a:lnTo>
                      <a:pt x="287" y="461"/>
                    </a:lnTo>
                    <a:lnTo>
                      <a:pt x="297" y="461"/>
                    </a:lnTo>
                    <a:lnTo>
                      <a:pt x="305" y="459"/>
                    </a:lnTo>
                    <a:lnTo>
                      <a:pt x="309" y="459"/>
                    </a:lnTo>
                    <a:lnTo>
                      <a:pt x="307" y="443"/>
                    </a:lnTo>
                    <a:lnTo>
                      <a:pt x="304" y="431"/>
                    </a:lnTo>
                    <a:lnTo>
                      <a:pt x="298" y="422"/>
                    </a:lnTo>
                    <a:lnTo>
                      <a:pt x="291" y="418"/>
                    </a:lnTo>
                    <a:lnTo>
                      <a:pt x="286" y="414"/>
                    </a:lnTo>
                    <a:lnTo>
                      <a:pt x="280" y="411"/>
                    </a:lnTo>
                    <a:lnTo>
                      <a:pt x="276" y="406"/>
                    </a:lnTo>
                    <a:lnTo>
                      <a:pt x="274" y="399"/>
                    </a:lnTo>
                    <a:lnTo>
                      <a:pt x="273" y="394"/>
                    </a:lnTo>
                    <a:lnTo>
                      <a:pt x="268" y="389"/>
                    </a:lnTo>
                    <a:lnTo>
                      <a:pt x="262" y="385"/>
                    </a:lnTo>
                    <a:lnTo>
                      <a:pt x="253" y="380"/>
                    </a:lnTo>
                    <a:lnTo>
                      <a:pt x="246" y="376"/>
                    </a:lnTo>
                    <a:lnTo>
                      <a:pt x="239" y="374"/>
                    </a:lnTo>
                    <a:lnTo>
                      <a:pt x="232" y="369"/>
                    </a:lnTo>
                    <a:lnTo>
                      <a:pt x="230" y="364"/>
                    </a:lnTo>
                    <a:lnTo>
                      <a:pt x="226" y="362"/>
                    </a:lnTo>
                    <a:lnTo>
                      <a:pt x="225" y="359"/>
                    </a:lnTo>
                    <a:lnTo>
                      <a:pt x="223" y="356"/>
                    </a:lnTo>
                    <a:lnTo>
                      <a:pt x="226" y="353"/>
                    </a:lnTo>
                    <a:lnTo>
                      <a:pt x="225" y="337"/>
                    </a:lnTo>
                    <a:lnTo>
                      <a:pt x="225" y="323"/>
                    </a:lnTo>
                    <a:lnTo>
                      <a:pt x="226" y="311"/>
                    </a:lnTo>
                    <a:lnTo>
                      <a:pt x="230" y="306"/>
                    </a:lnTo>
                    <a:lnTo>
                      <a:pt x="231" y="304"/>
                    </a:lnTo>
                    <a:lnTo>
                      <a:pt x="230" y="302"/>
                    </a:lnTo>
                    <a:lnTo>
                      <a:pt x="228" y="300"/>
                    </a:lnTo>
                    <a:lnTo>
                      <a:pt x="223" y="297"/>
                    </a:lnTo>
                    <a:lnTo>
                      <a:pt x="220" y="293"/>
                    </a:lnTo>
                    <a:lnTo>
                      <a:pt x="217" y="290"/>
                    </a:lnTo>
                    <a:lnTo>
                      <a:pt x="216" y="287"/>
                    </a:lnTo>
                    <a:lnTo>
                      <a:pt x="218" y="283"/>
                    </a:lnTo>
                    <a:lnTo>
                      <a:pt x="223" y="275"/>
                    </a:lnTo>
                    <a:lnTo>
                      <a:pt x="228" y="267"/>
                    </a:lnTo>
                    <a:lnTo>
                      <a:pt x="235" y="260"/>
                    </a:lnTo>
                    <a:lnTo>
                      <a:pt x="244" y="252"/>
                    </a:lnTo>
                    <a:lnTo>
                      <a:pt x="243" y="207"/>
                    </a:lnTo>
                    <a:lnTo>
                      <a:pt x="247" y="201"/>
                    </a:lnTo>
                    <a:lnTo>
                      <a:pt x="253" y="194"/>
                    </a:lnTo>
                    <a:lnTo>
                      <a:pt x="259" y="188"/>
                    </a:lnTo>
                    <a:lnTo>
                      <a:pt x="262" y="185"/>
                    </a:lnTo>
                    <a:lnTo>
                      <a:pt x="268" y="180"/>
                    </a:lnTo>
                    <a:lnTo>
                      <a:pt x="271" y="176"/>
                    </a:lnTo>
                    <a:lnTo>
                      <a:pt x="272" y="173"/>
                    </a:lnTo>
                    <a:lnTo>
                      <a:pt x="274" y="172"/>
                    </a:lnTo>
                    <a:lnTo>
                      <a:pt x="278" y="168"/>
                    </a:lnTo>
                    <a:lnTo>
                      <a:pt x="283" y="163"/>
                    </a:lnTo>
                    <a:lnTo>
                      <a:pt x="289" y="156"/>
                    </a:lnTo>
                    <a:lnTo>
                      <a:pt x="294" y="148"/>
                    </a:lnTo>
                    <a:lnTo>
                      <a:pt x="302" y="139"/>
                    </a:lnTo>
                    <a:lnTo>
                      <a:pt x="311" y="129"/>
                    </a:lnTo>
                    <a:lnTo>
                      <a:pt x="321" y="119"/>
                    </a:lnTo>
                    <a:lnTo>
                      <a:pt x="333" y="108"/>
                    </a:lnTo>
                    <a:lnTo>
                      <a:pt x="340" y="105"/>
                    </a:lnTo>
                    <a:lnTo>
                      <a:pt x="347" y="101"/>
                    </a:lnTo>
                    <a:lnTo>
                      <a:pt x="352" y="96"/>
                    </a:lnTo>
                    <a:lnTo>
                      <a:pt x="356" y="93"/>
                    </a:lnTo>
                    <a:lnTo>
                      <a:pt x="361" y="91"/>
                    </a:lnTo>
                    <a:lnTo>
                      <a:pt x="363" y="87"/>
                    </a:lnTo>
                    <a:lnTo>
                      <a:pt x="365" y="87"/>
                    </a:lnTo>
                    <a:lnTo>
                      <a:pt x="367" y="87"/>
                    </a:lnTo>
                    <a:lnTo>
                      <a:pt x="363" y="86"/>
                    </a:lnTo>
                    <a:lnTo>
                      <a:pt x="359" y="85"/>
                    </a:lnTo>
                    <a:lnTo>
                      <a:pt x="356" y="85"/>
                    </a:lnTo>
                    <a:lnTo>
                      <a:pt x="354" y="86"/>
                    </a:lnTo>
                    <a:lnTo>
                      <a:pt x="350" y="83"/>
                    </a:lnTo>
                    <a:lnTo>
                      <a:pt x="344" y="80"/>
                    </a:lnTo>
                    <a:lnTo>
                      <a:pt x="337" y="80"/>
                    </a:lnTo>
                    <a:lnTo>
                      <a:pt x="330" y="80"/>
                    </a:lnTo>
                    <a:lnTo>
                      <a:pt x="323" y="80"/>
                    </a:lnTo>
                    <a:lnTo>
                      <a:pt x="318" y="80"/>
                    </a:lnTo>
                    <a:lnTo>
                      <a:pt x="312" y="78"/>
                    </a:lnTo>
                    <a:lnTo>
                      <a:pt x="307" y="74"/>
                    </a:lnTo>
                    <a:lnTo>
                      <a:pt x="303" y="73"/>
                    </a:lnTo>
                    <a:lnTo>
                      <a:pt x="300" y="74"/>
                    </a:lnTo>
                    <a:lnTo>
                      <a:pt x="296" y="77"/>
                    </a:lnTo>
                    <a:lnTo>
                      <a:pt x="292" y="81"/>
                    </a:lnTo>
                    <a:lnTo>
                      <a:pt x="289" y="85"/>
                    </a:lnTo>
                    <a:lnTo>
                      <a:pt x="283" y="87"/>
                    </a:lnTo>
                    <a:lnTo>
                      <a:pt x="276" y="85"/>
                    </a:lnTo>
                    <a:lnTo>
                      <a:pt x="268" y="79"/>
                    </a:lnTo>
                    <a:lnTo>
                      <a:pt x="259" y="72"/>
                    </a:lnTo>
                    <a:lnTo>
                      <a:pt x="250" y="66"/>
                    </a:lnTo>
                    <a:lnTo>
                      <a:pt x="243" y="64"/>
                    </a:lnTo>
                    <a:lnTo>
                      <a:pt x="240" y="67"/>
                    </a:lnTo>
                    <a:lnTo>
                      <a:pt x="239" y="74"/>
                    </a:lnTo>
                    <a:lnTo>
                      <a:pt x="232" y="73"/>
                    </a:lnTo>
                    <a:lnTo>
                      <a:pt x="228" y="67"/>
                    </a:lnTo>
                    <a:lnTo>
                      <a:pt x="225" y="63"/>
                    </a:lnTo>
                    <a:lnTo>
                      <a:pt x="218" y="62"/>
                    </a:lnTo>
                    <a:lnTo>
                      <a:pt x="210" y="61"/>
                    </a:lnTo>
                    <a:lnTo>
                      <a:pt x="205" y="60"/>
                    </a:lnTo>
                    <a:lnTo>
                      <a:pt x="203" y="58"/>
                    </a:lnTo>
                    <a:lnTo>
                      <a:pt x="201" y="54"/>
                    </a:lnTo>
                    <a:lnTo>
                      <a:pt x="200" y="50"/>
                    </a:lnTo>
                    <a:lnTo>
                      <a:pt x="196" y="48"/>
                    </a:lnTo>
                    <a:lnTo>
                      <a:pt x="192" y="50"/>
                    </a:lnTo>
                    <a:lnTo>
                      <a:pt x="186" y="50"/>
                    </a:lnTo>
                    <a:lnTo>
                      <a:pt x="180" y="52"/>
                    </a:lnTo>
                    <a:lnTo>
                      <a:pt x="174" y="54"/>
                    </a:lnTo>
                    <a:lnTo>
                      <a:pt x="169" y="54"/>
                    </a:lnTo>
                    <a:lnTo>
                      <a:pt x="165" y="54"/>
                    </a:lnTo>
                    <a:lnTo>
                      <a:pt x="162" y="54"/>
                    </a:lnTo>
                    <a:lnTo>
                      <a:pt x="159" y="48"/>
                    </a:lnTo>
                    <a:lnTo>
                      <a:pt x="155" y="43"/>
                    </a:lnTo>
                    <a:lnTo>
                      <a:pt x="148" y="45"/>
                    </a:lnTo>
                    <a:lnTo>
                      <a:pt x="145" y="45"/>
                    </a:lnTo>
                    <a:lnTo>
                      <a:pt x="141" y="42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20" y="34"/>
                    </a:lnTo>
                    <a:lnTo>
                      <a:pt x="119" y="20"/>
                    </a:lnTo>
                    <a:lnTo>
                      <a:pt x="115" y="6"/>
                    </a:lnTo>
                    <a:lnTo>
                      <a:pt x="106" y="0"/>
                    </a:lnTo>
                    <a:lnTo>
                      <a:pt x="106" y="17"/>
                    </a:lnTo>
                    <a:lnTo>
                      <a:pt x="94" y="17"/>
                    </a:lnTo>
                    <a:lnTo>
                      <a:pt x="79" y="17"/>
                    </a:lnTo>
                    <a:lnTo>
                      <a:pt x="64" y="17"/>
                    </a:lnTo>
                    <a:lnTo>
                      <a:pt x="48" y="16"/>
                    </a:lnTo>
                    <a:lnTo>
                      <a:pt x="34" y="16"/>
                    </a:lnTo>
                    <a:lnTo>
                      <a:pt x="20" y="16"/>
                    </a:lnTo>
                    <a:lnTo>
                      <a:pt x="8" y="16"/>
                    </a:lnTo>
                    <a:lnTo>
                      <a:pt x="1" y="16"/>
                    </a:lnTo>
                    <a:lnTo>
                      <a:pt x="0" y="23"/>
                    </a:lnTo>
                    <a:lnTo>
                      <a:pt x="3" y="31"/>
                    </a:lnTo>
                    <a:lnTo>
                      <a:pt x="4" y="44"/>
                    </a:lnTo>
                    <a:lnTo>
                      <a:pt x="3" y="60"/>
                    </a:lnTo>
                    <a:lnTo>
                      <a:pt x="4" y="83"/>
                    </a:lnTo>
                    <a:lnTo>
                      <a:pt x="6" y="92"/>
                    </a:lnTo>
                    <a:lnTo>
                      <a:pt x="8" y="96"/>
                    </a:lnTo>
                    <a:lnTo>
                      <a:pt x="7" y="105"/>
                    </a:lnTo>
                    <a:lnTo>
                      <a:pt x="15" y="122"/>
                    </a:lnTo>
                    <a:lnTo>
                      <a:pt x="17" y="141"/>
                    </a:lnTo>
                    <a:lnTo>
                      <a:pt x="17" y="164"/>
                    </a:lnTo>
                    <a:lnTo>
                      <a:pt x="18" y="197"/>
                    </a:lnTo>
                    <a:lnTo>
                      <a:pt x="20" y="215"/>
                    </a:lnTo>
                    <a:lnTo>
                      <a:pt x="25" y="222"/>
                    </a:lnTo>
                    <a:lnTo>
                      <a:pt x="30" y="235"/>
                    </a:lnTo>
                    <a:lnTo>
                      <a:pt x="31" y="266"/>
                    </a:lnTo>
                    <a:lnTo>
                      <a:pt x="30" y="276"/>
                    </a:lnTo>
                    <a:lnTo>
                      <a:pt x="26" y="283"/>
                    </a:lnTo>
                    <a:lnTo>
                      <a:pt x="21" y="289"/>
                    </a:lnTo>
                    <a:lnTo>
                      <a:pt x="20" y="298"/>
                    </a:lnTo>
                    <a:lnTo>
                      <a:pt x="23" y="304"/>
                    </a:lnTo>
                    <a:lnTo>
                      <a:pt x="29" y="306"/>
                    </a:lnTo>
                    <a:lnTo>
                      <a:pt x="34" y="309"/>
                    </a:lnTo>
                    <a:lnTo>
                      <a:pt x="38" y="319"/>
                    </a:lnTo>
                    <a:lnTo>
                      <a:pt x="39" y="46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7"/>
              <p:cNvSpPr>
                <a:spLocks/>
              </p:cNvSpPr>
              <p:nvPr/>
            </p:nvSpPr>
            <p:spPr bwMode="auto">
              <a:xfrm>
                <a:off x="3036" y="1476"/>
                <a:ext cx="538" cy="652"/>
              </a:xfrm>
              <a:custGeom>
                <a:avLst/>
                <a:gdLst>
                  <a:gd name="T0" fmla="*/ 185 w 367"/>
                  <a:gd name="T1" fmla="*/ 1276 h 466"/>
                  <a:gd name="T2" fmla="*/ 393 w 367"/>
                  <a:gd name="T3" fmla="*/ 1275 h 466"/>
                  <a:gd name="T4" fmla="*/ 595 w 367"/>
                  <a:gd name="T5" fmla="*/ 1270 h 466"/>
                  <a:gd name="T6" fmla="*/ 775 w 367"/>
                  <a:gd name="T7" fmla="*/ 1265 h 466"/>
                  <a:gd name="T8" fmla="*/ 904 w 367"/>
                  <a:gd name="T9" fmla="*/ 1262 h 466"/>
                  <a:gd name="T10" fmla="*/ 973 w 367"/>
                  <a:gd name="T11" fmla="*/ 1256 h 466"/>
                  <a:gd name="T12" fmla="*/ 940 w 367"/>
                  <a:gd name="T13" fmla="*/ 1154 h 466"/>
                  <a:gd name="T14" fmla="*/ 881 w 367"/>
                  <a:gd name="T15" fmla="*/ 1126 h 466"/>
                  <a:gd name="T16" fmla="*/ 859 w 367"/>
                  <a:gd name="T17" fmla="*/ 1079 h 466"/>
                  <a:gd name="T18" fmla="*/ 797 w 367"/>
                  <a:gd name="T19" fmla="*/ 1041 h 466"/>
                  <a:gd name="T20" fmla="*/ 730 w 367"/>
                  <a:gd name="T21" fmla="*/ 1010 h 466"/>
                  <a:gd name="T22" fmla="*/ 710 w 367"/>
                  <a:gd name="T23" fmla="*/ 982 h 466"/>
                  <a:gd name="T24" fmla="*/ 710 w 367"/>
                  <a:gd name="T25" fmla="*/ 923 h 466"/>
                  <a:gd name="T26" fmla="*/ 724 w 367"/>
                  <a:gd name="T27" fmla="*/ 838 h 466"/>
                  <a:gd name="T28" fmla="*/ 718 w 367"/>
                  <a:gd name="T29" fmla="*/ 823 h 466"/>
                  <a:gd name="T30" fmla="*/ 683 w 367"/>
                  <a:gd name="T31" fmla="*/ 795 h 466"/>
                  <a:gd name="T32" fmla="*/ 702 w 367"/>
                  <a:gd name="T33" fmla="*/ 754 h 466"/>
                  <a:gd name="T34" fmla="*/ 770 w 367"/>
                  <a:gd name="T35" fmla="*/ 691 h 466"/>
                  <a:gd name="T36" fmla="*/ 797 w 367"/>
                  <a:gd name="T37" fmla="*/ 530 h 466"/>
                  <a:gd name="T38" fmla="*/ 844 w 367"/>
                  <a:gd name="T39" fmla="*/ 494 h 466"/>
                  <a:gd name="T40" fmla="*/ 863 w 367"/>
                  <a:gd name="T41" fmla="*/ 472 h 466"/>
                  <a:gd name="T42" fmla="*/ 912 w 367"/>
                  <a:gd name="T43" fmla="*/ 427 h 466"/>
                  <a:gd name="T44" fmla="*/ 979 w 367"/>
                  <a:gd name="T45" fmla="*/ 353 h 466"/>
                  <a:gd name="T46" fmla="*/ 1070 w 367"/>
                  <a:gd name="T47" fmla="*/ 288 h 466"/>
                  <a:gd name="T48" fmla="*/ 1121 w 367"/>
                  <a:gd name="T49" fmla="*/ 255 h 466"/>
                  <a:gd name="T50" fmla="*/ 1149 w 367"/>
                  <a:gd name="T51" fmla="*/ 239 h 466"/>
                  <a:gd name="T52" fmla="*/ 1130 w 367"/>
                  <a:gd name="T53" fmla="*/ 232 h 466"/>
                  <a:gd name="T54" fmla="*/ 1102 w 367"/>
                  <a:gd name="T55" fmla="*/ 227 h 466"/>
                  <a:gd name="T56" fmla="*/ 1041 w 367"/>
                  <a:gd name="T57" fmla="*/ 220 h 466"/>
                  <a:gd name="T58" fmla="*/ 982 w 367"/>
                  <a:gd name="T59" fmla="*/ 214 h 466"/>
                  <a:gd name="T60" fmla="*/ 946 w 367"/>
                  <a:gd name="T61" fmla="*/ 204 h 466"/>
                  <a:gd name="T62" fmla="*/ 912 w 367"/>
                  <a:gd name="T63" fmla="*/ 232 h 466"/>
                  <a:gd name="T64" fmla="*/ 844 w 367"/>
                  <a:gd name="T65" fmla="*/ 217 h 466"/>
                  <a:gd name="T66" fmla="*/ 765 w 367"/>
                  <a:gd name="T67" fmla="*/ 176 h 466"/>
                  <a:gd name="T68" fmla="*/ 730 w 367"/>
                  <a:gd name="T69" fmla="*/ 200 h 466"/>
                  <a:gd name="T70" fmla="*/ 688 w 367"/>
                  <a:gd name="T71" fmla="*/ 171 h 466"/>
                  <a:gd name="T72" fmla="*/ 641 w 367"/>
                  <a:gd name="T73" fmla="*/ 158 h 466"/>
                  <a:gd name="T74" fmla="*/ 617 w 367"/>
                  <a:gd name="T75" fmla="*/ 132 h 466"/>
                  <a:gd name="T76" fmla="*/ 567 w 367"/>
                  <a:gd name="T77" fmla="*/ 143 h 466"/>
                  <a:gd name="T78" fmla="*/ 520 w 367"/>
                  <a:gd name="T79" fmla="*/ 148 h 466"/>
                  <a:gd name="T80" fmla="*/ 488 w 367"/>
                  <a:gd name="T81" fmla="*/ 118 h 466"/>
                  <a:gd name="T82" fmla="*/ 444 w 367"/>
                  <a:gd name="T83" fmla="*/ 116 h 466"/>
                  <a:gd name="T84" fmla="*/ 378 w 367"/>
                  <a:gd name="T85" fmla="*/ 94 h 466"/>
                  <a:gd name="T86" fmla="*/ 333 w 367"/>
                  <a:gd name="T87" fmla="*/ 0 h 466"/>
                  <a:gd name="T88" fmla="*/ 249 w 367"/>
                  <a:gd name="T89" fmla="*/ 48 h 466"/>
                  <a:gd name="T90" fmla="*/ 107 w 367"/>
                  <a:gd name="T91" fmla="*/ 43 h 466"/>
                  <a:gd name="T92" fmla="*/ 1 w 367"/>
                  <a:gd name="T93" fmla="*/ 43 h 466"/>
                  <a:gd name="T94" fmla="*/ 13 w 367"/>
                  <a:gd name="T95" fmla="*/ 122 h 466"/>
                  <a:gd name="T96" fmla="*/ 19 w 367"/>
                  <a:gd name="T97" fmla="*/ 252 h 466"/>
                  <a:gd name="T98" fmla="*/ 47 w 367"/>
                  <a:gd name="T99" fmla="*/ 334 h 466"/>
                  <a:gd name="T100" fmla="*/ 56 w 367"/>
                  <a:gd name="T101" fmla="*/ 540 h 466"/>
                  <a:gd name="T102" fmla="*/ 95 w 367"/>
                  <a:gd name="T103" fmla="*/ 644 h 466"/>
                  <a:gd name="T104" fmla="*/ 82 w 367"/>
                  <a:gd name="T105" fmla="*/ 775 h 466"/>
                  <a:gd name="T106" fmla="*/ 73 w 367"/>
                  <a:gd name="T107" fmla="*/ 832 h 466"/>
                  <a:gd name="T108" fmla="*/ 120 w 367"/>
                  <a:gd name="T109" fmla="*/ 873 h 46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67"/>
                  <a:gd name="T166" fmla="*/ 0 h 466"/>
                  <a:gd name="T167" fmla="*/ 367 w 367"/>
                  <a:gd name="T168" fmla="*/ 466 h 46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67" h="466">
                    <a:moveTo>
                      <a:pt x="39" y="466"/>
                    </a:moveTo>
                    <a:lnTo>
                      <a:pt x="39" y="466"/>
                    </a:lnTo>
                    <a:lnTo>
                      <a:pt x="59" y="466"/>
                    </a:lnTo>
                    <a:lnTo>
                      <a:pt x="81" y="466"/>
                    </a:lnTo>
                    <a:lnTo>
                      <a:pt x="103" y="466"/>
                    </a:lnTo>
                    <a:lnTo>
                      <a:pt x="125" y="465"/>
                    </a:lnTo>
                    <a:lnTo>
                      <a:pt x="146" y="465"/>
                    </a:lnTo>
                    <a:lnTo>
                      <a:pt x="169" y="464"/>
                    </a:lnTo>
                    <a:lnTo>
                      <a:pt x="189" y="464"/>
                    </a:lnTo>
                    <a:lnTo>
                      <a:pt x="209" y="463"/>
                    </a:lnTo>
                    <a:lnTo>
                      <a:pt x="228" y="463"/>
                    </a:lnTo>
                    <a:lnTo>
                      <a:pt x="246" y="462"/>
                    </a:lnTo>
                    <a:lnTo>
                      <a:pt x="262" y="462"/>
                    </a:lnTo>
                    <a:lnTo>
                      <a:pt x="276" y="461"/>
                    </a:lnTo>
                    <a:lnTo>
                      <a:pt x="287" y="461"/>
                    </a:lnTo>
                    <a:lnTo>
                      <a:pt x="297" y="461"/>
                    </a:lnTo>
                    <a:lnTo>
                      <a:pt x="305" y="459"/>
                    </a:lnTo>
                    <a:lnTo>
                      <a:pt x="309" y="459"/>
                    </a:lnTo>
                    <a:lnTo>
                      <a:pt x="307" y="443"/>
                    </a:lnTo>
                    <a:lnTo>
                      <a:pt x="304" y="431"/>
                    </a:lnTo>
                    <a:lnTo>
                      <a:pt x="298" y="422"/>
                    </a:lnTo>
                    <a:lnTo>
                      <a:pt x="291" y="418"/>
                    </a:lnTo>
                    <a:lnTo>
                      <a:pt x="286" y="414"/>
                    </a:lnTo>
                    <a:lnTo>
                      <a:pt x="280" y="411"/>
                    </a:lnTo>
                    <a:lnTo>
                      <a:pt x="276" y="406"/>
                    </a:lnTo>
                    <a:lnTo>
                      <a:pt x="274" y="399"/>
                    </a:lnTo>
                    <a:lnTo>
                      <a:pt x="273" y="394"/>
                    </a:lnTo>
                    <a:lnTo>
                      <a:pt x="268" y="389"/>
                    </a:lnTo>
                    <a:lnTo>
                      <a:pt x="262" y="385"/>
                    </a:lnTo>
                    <a:lnTo>
                      <a:pt x="253" y="380"/>
                    </a:lnTo>
                    <a:lnTo>
                      <a:pt x="246" y="376"/>
                    </a:lnTo>
                    <a:lnTo>
                      <a:pt x="239" y="374"/>
                    </a:lnTo>
                    <a:lnTo>
                      <a:pt x="232" y="369"/>
                    </a:lnTo>
                    <a:lnTo>
                      <a:pt x="230" y="364"/>
                    </a:lnTo>
                    <a:lnTo>
                      <a:pt x="226" y="362"/>
                    </a:lnTo>
                    <a:lnTo>
                      <a:pt x="225" y="359"/>
                    </a:lnTo>
                    <a:lnTo>
                      <a:pt x="223" y="356"/>
                    </a:lnTo>
                    <a:lnTo>
                      <a:pt x="226" y="353"/>
                    </a:lnTo>
                    <a:lnTo>
                      <a:pt x="225" y="337"/>
                    </a:lnTo>
                    <a:lnTo>
                      <a:pt x="225" y="323"/>
                    </a:lnTo>
                    <a:lnTo>
                      <a:pt x="226" y="311"/>
                    </a:lnTo>
                    <a:lnTo>
                      <a:pt x="230" y="306"/>
                    </a:lnTo>
                    <a:lnTo>
                      <a:pt x="231" y="304"/>
                    </a:lnTo>
                    <a:lnTo>
                      <a:pt x="230" y="302"/>
                    </a:lnTo>
                    <a:lnTo>
                      <a:pt x="228" y="300"/>
                    </a:lnTo>
                    <a:lnTo>
                      <a:pt x="223" y="297"/>
                    </a:lnTo>
                    <a:lnTo>
                      <a:pt x="220" y="293"/>
                    </a:lnTo>
                    <a:lnTo>
                      <a:pt x="217" y="290"/>
                    </a:lnTo>
                    <a:lnTo>
                      <a:pt x="216" y="287"/>
                    </a:lnTo>
                    <a:lnTo>
                      <a:pt x="218" y="283"/>
                    </a:lnTo>
                    <a:lnTo>
                      <a:pt x="223" y="275"/>
                    </a:lnTo>
                    <a:lnTo>
                      <a:pt x="228" y="267"/>
                    </a:lnTo>
                    <a:lnTo>
                      <a:pt x="235" y="260"/>
                    </a:lnTo>
                    <a:lnTo>
                      <a:pt x="244" y="252"/>
                    </a:lnTo>
                    <a:lnTo>
                      <a:pt x="243" y="207"/>
                    </a:lnTo>
                    <a:lnTo>
                      <a:pt x="247" y="201"/>
                    </a:lnTo>
                    <a:lnTo>
                      <a:pt x="253" y="194"/>
                    </a:lnTo>
                    <a:lnTo>
                      <a:pt x="259" y="188"/>
                    </a:lnTo>
                    <a:lnTo>
                      <a:pt x="262" y="185"/>
                    </a:lnTo>
                    <a:lnTo>
                      <a:pt x="268" y="180"/>
                    </a:lnTo>
                    <a:lnTo>
                      <a:pt x="271" y="176"/>
                    </a:lnTo>
                    <a:lnTo>
                      <a:pt x="272" y="173"/>
                    </a:lnTo>
                    <a:lnTo>
                      <a:pt x="274" y="172"/>
                    </a:lnTo>
                    <a:lnTo>
                      <a:pt x="278" y="168"/>
                    </a:lnTo>
                    <a:lnTo>
                      <a:pt x="283" y="163"/>
                    </a:lnTo>
                    <a:lnTo>
                      <a:pt x="289" y="156"/>
                    </a:lnTo>
                    <a:lnTo>
                      <a:pt x="294" y="148"/>
                    </a:lnTo>
                    <a:lnTo>
                      <a:pt x="302" y="139"/>
                    </a:lnTo>
                    <a:lnTo>
                      <a:pt x="311" y="129"/>
                    </a:lnTo>
                    <a:lnTo>
                      <a:pt x="321" y="119"/>
                    </a:lnTo>
                    <a:lnTo>
                      <a:pt x="333" y="108"/>
                    </a:lnTo>
                    <a:lnTo>
                      <a:pt x="340" y="105"/>
                    </a:lnTo>
                    <a:lnTo>
                      <a:pt x="347" y="101"/>
                    </a:lnTo>
                    <a:lnTo>
                      <a:pt x="352" y="96"/>
                    </a:lnTo>
                    <a:lnTo>
                      <a:pt x="356" y="93"/>
                    </a:lnTo>
                    <a:lnTo>
                      <a:pt x="361" y="91"/>
                    </a:lnTo>
                    <a:lnTo>
                      <a:pt x="363" y="87"/>
                    </a:lnTo>
                    <a:lnTo>
                      <a:pt x="365" y="87"/>
                    </a:lnTo>
                    <a:lnTo>
                      <a:pt x="367" y="87"/>
                    </a:lnTo>
                    <a:lnTo>
                      <a:pt x="363" y="86"/>
                    </a:lnTo>
                    <a:lnTo>
                      <a:pt x="359" y="85"/>
                    </a:lnTo>
                    <a:lnTo>
                      <a:pt x="356" y="85"/>
                    </a:lnTo>
                    <a:lnTo>
                      <a:pt x="354" y="86"/>
                    </a:lnTo>
                    <a:lnTo>
                      <a:pt x="350" y="83"/>
                    </a:lnTo>
                    <a:lnTo>
                      <a:pt x="344" y="80"/>
                    </a:lnTo>
                    <a:lnTo>
                      <a:pt x="337" y="80"/>
                    </a:lnTo>
                    <a:lnTo>
                      <a:pt x="330" y="80"/>
                    </a:lnTo>
                    <a:lnTo>
                      <a:pt x="323" y="80"/>
                    </a:lnTo>
                    <a:lnTo>
                      <a:pt x="318" y="80"/>
                    </a:lnTo>
                    <a:lnTo>
                      <a:pt x="312" y="78"/>
                    </a:lnTo>
                    <a:lnTo>
                      <a:pt x="307" y="74"/>
                    </a:lnTo>
                    <a:lnTo>
                      <a:pt x="303" y="73"/>
                    </a:lnTo>
                    <a:lnTo>
                      <a:pt x="300" y="74"/>
                    </a:lnTo>
                    <a:lnTo>
                      <a:pt x="296" y="77"/>
                    </a:lnTo>
                    <a:lnTo>
                      <a:pt x="292" y="81"/>
                    </a:lnTo>
                    <a:lnTo>
                      <a:pt x="289" y="85"/>
                    </a:lnTo>
                    <a:lnTo>
                      <a:pt x="283" y="87"/>
                    </a:lnTo>
                    <a:lnTo>
                      <a:pt x="276" y="85"/>
                    </a:lnTo>
                    <a:lnTo>
                      <a:pt x="268" y="79"/>
                    </a:lnTo>
                    <a:lnTo>
                      <a:pt x="259" y="72"/>
                    </a:lnTo>
                    <a:lnTo>
                      <a:pt x="250" y="66"/>
                    </a:lnTo>
                    <a:lnTo>
                      <a:pt x="243" y="64"/>
                    </a:lnTo>
                    <a:lnTo>
                      <a:pt x="240" y="67"/>
                    </a:lnTo>
                    <a:lnTo>
                      <a:pt x="239" y="74"/>
                    </a:lnTo>
                    <a:lnTo>
                      <a:pt x="232" y="73"/>
                    </a:lnTo>
                    <a:lnTo>
                      <a:pt x="228" y="67"/>
                    </a:lnTo>
                    <a:lnTo>
                      <a:pt x="225" y="63"/>
                    </a:lnTo>
                    <a:lnTo>
                      <a:pt x="218" y="62"/>
                    </a:lnTo>
                    <a:lnTo>
                      <a:pt x="210" y="61"/>
                    </a:lnTo>
                    <a:lnTo>
                      <a:pt x="205" y="60"/>
                    </a:lnTo>
                    <a:lnTo>
                      <a:pt x="203" y="58"/>
                    </a:lnTo>
                    <a:lnTo>
                      <a:pt x="201" y="54"/>
                    </a:lnTo>
                    <a:lnTo>
                      <a:pt x="200" y="50"/>
                    </a:lnTo>
                    <a:lnTo>
                      <a:pt x="196" y="48"/>
                    </a:lnTo>
                    <a:lnTo>
                      <a:pt x="192" y="50"/>
                    </a:lnTo>
                    <a:lnTo>
                      <a:pt x="186" y="50"/>
                    </a:lnTo>
                    <a:lnTo>
                      <a:pt x="180" y="52"/>
                    </a:lnTo>
                    <a:lnTo>
                      <a:pt x="174" y="54"/>
                    </a:lnTo>
                    <a:lnTo>
                      <a:pt x="169" y="54"/>
                    </a:lnTo>
                    <a:lnTo>
                      <a:pt x="165" y="54"/>
                    </a:lnTo>
                    <a:lnTo>
                      <a:pt x="162" y="54"/>
                    </a:lnTo>
                    <a:lnTo>
                      <a:pt x="159" y="48"/>
                    </a:lnTo>
                    <a:lnTo>
                      <a:pt x="155" y="43"/>
                    </a:lnTo>
                    <a:lnTo>
                      <a:pt x="148" y="45"/>
                    </a:lnTo>
                    <a:lnTo>
                      <a:pt x="145" y="45"/>
                    </a:lnTo>
                    <a:lnTo>
                      <a:pt x="141" y="42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20" y="34"/>
                    </a:lnTo>
                    <a:lnTo>
                      <a:pt x="119" y="20"/>
                    </a:lnTo>
                    <a:lnTo>
                      <a:pt x="115" y="6"/>
                    </a:lnTo>
                    <a:lnTo>
                      <a:pt x="106" y="0"/>
                    </a:lnTo>
                    <a:lnTo>
                      <a:pt x="106" y="17"/>
                    </a:lnTo>
                    <a:lnTo>
                      <a:pt x="94" y="17"/>
                    </a:lnTo>
                    <a:lnTo>
                      <a:pt x="79" y="17"/>
                    </a:lnTo>
                    <a:lnTo>
                      <a:pt x="64" y="17"/>
                    </a:lnTo>
                    <a:lnTo>
                      <a:pt x="48" y="16"/>
                    </a:lnTo>
                    <a:lnTo>
                      <a:pt x="34" y="16"/>
                    </a:lnTo>
                    <a:lnTo>
                      <a:pt x="20" y="16"/>
                    </a:lnTo>
                    <a:lnTo>
                      <a:pt x="8" y="16"/>
                    </a:lnTo>
                    <a:lnTo>
                      <a:pt x="1" y="16"/>
                    </a:lnTo>
                    <a:lnTo>
                      <a:pt x="0" y="23"/>
                    </a:lnTo>
                    <a:lnTo>
                      <a:pt x="3" y="31"/>
                    </a:lnTo>
                    <a:lnTo>
                      <a:pt x="4" y="44"/>
                    </a:lnTo>
                    <a:lnTo>
                      <a:pt x="3" y="60"/>
                    </a:lnTo>
                    <a:lnTo>
                      <a:pt x="4" y="83"/>
                    </a:lnTo>
                    <a:lnTo>
                      <a:pt x="6" y="92"/>
                    </a:lnTo>
                    <a:lnTo>
                      <a:pt x="8" y="96"/>
                    </a:lnTo>
                    <a:lnTo>
                      <a:pt x="7" y="105"/>
                    </a:lnTo>
                    <a:lnTo>
                      <a:pt x="15" y="122"/>
                    </a:lnTo>
                    <a:lnTo>
                      <a:pt x="17" y="141"/>
                    </a:lnTo>
                    <a:lnTo>
                      <a:pt x="17" y="164"/>
                    </a:lnTo>
                    <a:lnTo>
                      <a:pt x="18" y="197"/>
                    </a:lnTo>
                    <a:lnTo>
                      <a:pt x="20" y="215"/>
                    </a:lnTo>
                    <a:lnTo>
                      <a:pt x="25" y="222"/>
                    </a:lnTo>
                    <a:lnTo>
                      <a:pt x="30" y="235"/>
                    </a:lnTo>
                    <a:lnTo>
                      <a:pt x="31" y="266"/>
                    </a:lnTo>
                    <a:lnTo>
                      <a:pt x="30" y="276"/>
                    </a:lnTo>
                    <a:lnTo>
                      <a:pt x="26" y="283"/>
                    </a:lnTo>
                    <a:lnTo>
                      <a:pt x="21" y="289"/>
                    </a:lnTo>
                    <a:lnTo>
                      <a:pt x="20" y="298"/>
                    </a:lnTo>
                    <a:lnTo>
                      <a:pt x="23" y="304"/>
                    </a:lnTo>
                    <a:lnTo>
                      <a:pt x="29" y="306"/>
                    </a:lnTo>
                    <a:lnTo>
                      <a:pt x="34" y="309"/>
                    </a:lnTo>
                    <a:lnTo>
                      <a:pt x="38" y="319"/>
                    </a:lnTo>
                    <a:lnTo>
                      <a:pt x="39" y="466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8"/>
              <p:cNvSpPr>
                <a:spLocks/>
              </p:cNvSpPr>
              <p:nvPr/>
            </p:nvSpPr>
            <p:spPr bwMode="auto">
              <a:xfrm>
                <a:off x="3353" y="1718"/>
                <a:ext cx="415" cy="506"/>
              </a:xfrm>
              <a:custGeom>
                <a:avLst/>
                <a:gdLst>
                  <a:gd name="T0" fmla="*/ 372 w 283"/>
                  <a:gd name="T1" fmla="*/ 967 h 362"/>
                  <a:gd name="T2" fmla="*/ 317 w 283"/>
                  <a:gd name="T3" fmla="*/ 865 h 362"/>
                  <a:gd name="T4" fmla="*/ 309 w 283"/>
                  <a:gd name="T5" fmla="*/ 809 h 362"/>
                  <a:gd name="T6" fmla="*/ 299 w 283"/>
                  <a:gd name="T7" fmla="*/ 787 h 362"/>
                  <a:gd name="T8" fmla="*/ 277 w 283"/>
                  <a:gd name="T9" fmla="*/ 706 h 362"/>
                  <a:gd name="T10" fmla="*/ 221 w 283"/>
                  <a:gd name="T11" fmla="*/ 658 h 362"/>
                  <a:gd name="T12" fmla="*/ 183 w 283"/>
                  <a:gd name="T13" fmla="*/ 618 h 362"/>
                  <a:gd name="T14" fmla="*/ 144 w 283"/>
                  <a:gd name="T15" fmla="*/ 579 h 362"/>
                  <a:gd name="T16" fmla="*/ 73 w 283"/>
                  <a:gd name="T17" fmla="*/ 549 h 362"/>
                  <a:gd name="T18" fmla="*/ 32 w 283"/>
                  <a:gd name="T19" fmla="*/ 516 h 362"/>
                  <a:gd name="T20" fmla="*/ 32 w 283"/>
                  <a:gd name="T21" fmla="*/ 492 h 362"/>
                  <a:gd name="T22" fmla="*/ 32 w 283"/>
                  <a:gd name="T23" fmla="*/ 377 h 362"/>
                  <a:gd name="T24" fmla="*/ 45 w 283"/>
                  <a:gd name="T25" fmla="*/ 352 h 362"/>
                  <a:gd name="T26" fmla="*/ 13 w 283"/>
                  <a:gd name="T27" fmla="*/ 328 h 362"/>
                  <a:gd name="T28" fmla="*/ 6 w 283"/>
                  <a:gd name="T29" fmla="*/ 296 h 362"/>
                  <a:gd name="T30" fmla="*/ 60 w 283"/>
                  <a:gd name="T31" fmla="*/ 235 h 362"/>
                  <a:gd name="T32" fmla="*/ 88 w 283"/>
                  <a:gd name="T33" fmla="*/ 88 h 362"/>
                  <a:gd name="T34" fmla="*/ 101 w 283"/>
                  <a:gd name="T35" fmla="*/ 82 h 362"/>
                  <a:gd name="T36" fmla="*/ 110 w 283"/>
                  <a:gd name="T37" fmla="*/ 77 h 362"/>
                  <a:gd name="T38" fmla="*/ 157 w 283"/>
                  <a:gd name="T39" fmla="*/ 70 h 362"/>
                  <a:gd name="T40" fmla="*/ 221 w 283"/>
                  <a:gd name="T41" fmla="*/ 49 h 362"/>
                  <a:gd name="T42" fmla="*/ 276 w 283"/>
                  <a:gd name="T43" fmla="*/ 28 h 362"/>
                  <a:gd name="T44" fmla="*/ 323 w 283"/>
                  <a:gd name="T45" fmla="*/ 0 h 362"/>
                  <a:gd name="T46" fmla="*/ 331 w 283"/>
                  <a:gd name="T47" fmla="*/ 21 h 362"/>
                  <a:gd name="T48" fmla="*/ 309 w 283"/>
                  <a:gd name="T49" fmla="*/ 57 h 362"/>
                  <a:gd name="T50" fmla="*/ 309 w 283"/>
                  <a:gd name="T51" fmla="*/ 88 h 362"/>
                  <a:gd name="T52" fmla="*/ 333 w 283"/>
                  <a:gd name="T53" fmla="*/ 77 h 362"/>
                  <a:gd name="T54" fmla="*/ 377 w 283"/>
                  <a:gd name="T55" fmla="*/ 94 h 362"/>
                  <a:gd name="T56" fmla="*/ 406 w 283"/>
                  <a:gd name="T57" fmla="*/ 94 h 362"/>
                  <a:gd name="T58" fmla="*/ 428 w 283"/>
                  <a:gd name="T59" fmla="*/ 123 h 362"/>
                  <a:gd name="T60" fmla="*/ 438 w 283"/>
                  <a:gd name="T61" fmla="*/ 147 h 362"/>
                  <a:gd name="T62" fmla="*/ 521 w 283"/>
                  <a:gd name="T63" fmla="*/ 157 h 362"/>
                  <a:gd name="T64" fmla="*/ 614 w 283"/>
                  <a:gd name="T65" fmla="*/ 187 h 362"/>
                  <a:gd name="T66" fmla="*/ 704 w 283"/>
                  <a:gd name="T67" fmla="*/ 205 h 362"/>
                  <a:gd name="T68" fmla="*/ 760 w 283"/>
                  <a:gd name="T69" fmla="*/ 205 h 362"/>
                  <a:gd name="T70" fmla="*/ 757 w 283"/>
                  <a:gd name="T71" fmla="*/ 229 h 362"/>
                  <a:gd name="T72" fmla="*/ 779 w 283"/>
                  <a:gd name="T73" fmla="*/ 240 h 362"/>
                  <a:gd name="T74" fmla="*/ 801 w 283"/>
                  <a:gd name="T75" fmla="*/ 296 h 362"/>
                  <a:gd name="T76" fmla="*/ 789 w 283"/>
                  <a:gd name="T77" fmla="*/ 323 h 362"/>
                  <a:gd name="T78" fmla="*/ 812 w 283"/>
                  <a:gd name="T79" fmla="*/ 330 h 362"/>
                  <a:gd name="T80" fmla="*/ 830 w 283"/>
                  <a:gd name="T81" fmla="*/ 383 h 362"/>
                  <a:gd name="T82" fmla="*/ 839 w 283"/>
                  <a:gd name="T83" fmla="*/ 404 h 362"/>
                  <a:gd name="T84" fmla="*/ 792 w 283"/>
                  <a:gd name="T85" fmla="*/ 478 h 362"/>
                  <a:gd name="T86" fmla="*/ 798 w 283"/>
                  <a:gd name="T87" fmla="*/ 527 h 362"/>
                  <a:gd name="T88" fmla="*/ 830 w 283"/>
                  <a:gd name="T89" fmla="*/ 482 h 362"/>
                  <a:gd name="T90" fmla="*/ 893 w 283"/>
                  <a:gd name="T91" fmla="*/ 461 h 362"/>
                  <a:gd name="T92" fmla="*/ 839 w 283"/>
                  <a:gd name="T93" fmla="*/ 742 h 362"/>
                  <a:gd name="T94" fmla="*/ 867 w 283"/>
                  <a:gd name="T95" fmla="*/ 934 h 362"/>
                  <a:gd name="T96" fmla="*/ 406 w 283"/>
                  <a:gd name="T97" fmla="*/ 988 h 36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3"/>
                  <a:gd name="T148" fmla="*/ 0 h 362"/>
                  <a:gd name="T149" fmla="*/ 283 w 283"/>
                  <a:gd name="T150" fmla="*/ 362 h 36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3" h="362">
                    <a:moveTo>
                      <a:pt x="129" y="362"/>
                    </a:moveTo>
                    <a:lnTo>
                      <a:pt x="125" y="358"/>
                    </a:lnTo>
                    <a:lnTo>
                      <a:pt x="118" y="354"/>
                    </a:lnTo>
                    <a:lnTo>
                      <a:pt x="107" y="346"/>
                    </a:lnTo>
                    <a:lnTo>
                      <a:pt x="101" y="333"/>
                    </a:lnTo>
                    <a:lnTo>
                      <a:pt x="100" y="317"/>
                    </a:lnTo>
                    <a:lnTo>
                      <a:pt x="102" y="307"/>
                    </a:lnTo>
                    <a:lnTo>
                      <a:pt x="104" y="302"/>
                    </a:lnTo>
                    <a:lnTo>
                      <a:pt x="98" y="296"/>
                    </a:lnTo>
                    <a:lnTo>
                      <a:pt x="96" y="293"/>
                    </a:lnTo>
                    <a:lnTo>
                      <a:pt x="96" y="290"/>
                    </a:lnTo>
                    <a:lnTo>
                      <a:pt x="95" y="288"/>
                    </a:lnTo>
                    <a:lnTo>
                      <a:pt x="93" y="286"/>
                    </a:lnTo>
                    <a:lnTo>
                      <a:pt x="91" y="270"/>
                    </a:lnTo>
                    <a:lnTo>
                      <a:pt x="88" y="258"/>
                    </a:lnTo>
                    <a:lnTo>
                      <a:pt x="82" y="249"/>
                    </a:lnTo>
                    <a:lnTo>
                      <a:pt x="75" y="245"/>
                    </a:lnTo>
                    <a:lnTo>
                      <a:pt x="70" y="241"/>
                    </a:lnTo>
                    <a:lnTo>
                      <a:pt x="64" y="238"/>
                    </a:lnTo>
                    <a:lnTo>
                      <a:pt x="60" y="233"/>
                    </a:lnTo>
                    <a:lnTo>
                      <a:pt x="58" y="226"/>
                    </a:lnTo>
                    <a:lnTo>
                      <a:pt x="57" y="221"/>
                    </a:lnTo>
                    <a:lnTo>
                      <a:pt x="52" y="216"/>
                    </a:lnTo>
                    <a:lnTo>
                      <a:pt x="46" y="212"/>
                    </a:lnTo>
                    <a:lnTo>
                      <a:pt x="38" y="207"/>
                    </a:lnTo>
                    <a:lnTo>
                      <a:pt x="30" y="203"/>
                    </a:lnTo>
                    <a:lnTo>
                      <a:pt x="23" y="201"/>
                    </a:lnTo>
                    <a:lnTo>
                      <a:pt x="16" y="196"/>
                    </a:lnTo>
                    <a:lnTo>
                      <a:pt x="14" y="191"/>
                    </a:lnTo>
                    <a:lnTo>
                      <a:pt x="10" y="189"/>
                    </a:lnTo>
                    <a:lnTo>
                      <a:pt x="9" y="185"/>
                    </a:lnTo>
                    <a:lnTo>
                      <a:pt x="7" y="183"/>
                    </a:lnTo>
                    <a:lnTo>
                      <a:pt x="10" y="180"/>
                    </a:lnTo>
                    <a:lnTo>
                      <a:pt x="9" y="164"/>
                    </a:lnTo>
                    <a:lnTo>
                      <a:pt x="9" y="149"/>
                    </a:lnTo>
                    <a:lnTo>
                      <a:pt x="10" y="138"/>
                    </a:lnTo>
                    <a:lnTo>
                      <a:pt x="14" y="133"/>
                    </a:lnTo>
                    <a:lnTo>
                      <a:pt x="16" y="130"/>
                    </a:lnTo>
                    <a:lnTo>
                      <a:pt x="14" y="129"/>
                    </a:lnTo>
                    <a:lnTo>
                      <a:pt x="12" y="126"/>
                    </a:lnTo>
                    <a:lnTo>
                      <a:pt x="7" y="124"/>
                    </a:lnTo>
                    <a:lnTo>
                      <a:pt x="4" y="120"/>
                    </a:lnTo>
                    <a:lnTo>
                      <a:pt x="1" y="117"/>
                    </a:lnTo>
                    <a:lnTo>
                      <a:pt x="0" y="114"/>
                    </a:lnTo>
                    <a:lnTo>
                      <a:pt x="2" y="109"/>
                    </a:lnTo>
                    <a:lnTo>
                      <a:pt x="7" y="102"/>
                    </a:lnTo>
                    <a:lnTo>
                      <a:pt x="13" y="93"/>
                    </a:lnTo>
                    <a:lnTo>
                      <a:pt x="19" y="86"/>
                    </a:lnTo>
                    <a:lnTo>
                      <a:pt x="28" y="79"/>
                    </a:lnTo>
                    <a:lnTo>
                      <a:pt x="27" y="34"/>
                    </a:lnTo>
                    <a:lnTo>
                      <a:pt x="28" y="32"/>
                    </a:lnTo>
                    <a:lnTo>
                      <a:pt x="29" y="34"/>
                    </a:lnTo>
                    <a:lnTo>
                      <a:pt x="30" y="32"/>
                    </a:lnTo>
                    <a:lnTo>
                      <a:pt x="32" y="30"/>
                    </a:lnTo>
                    <a:lnTo>
                      <a:pt x="33" y="29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7" y="28"/>
                    </a:lnTo>
                    <a:lnTo>
                      <a:pt x="43" y="28"/>
                    </a:lnTo>
                    <a:lnTo>
                      <a:pt x="50" y="26"/>
                    </a:lnTo>
                    <a:lnTo>
                      <a:pt x="57" y="24"/>
                    </a:lnTo>
                    <a:lnTo>
                      <a:pt x="64" y="21"/>
                    </a:lnTo>
                    <a:lnTo>
                      <a:pt x="70" y="18"/>
                    </a:lnTo>
                    <a:lnTo>
                      <a:pt x="77" y="14"/>
                    </a:lnTo>
                    <a:lnTo>
                      <a:pt x="82" y="12"/>
                    </a:lnTo>
                    <a:lnTo>
                      <a:pt x="87" y="10"/>
                    </a:lnTo>
                    <a:lnTo>
                      <a:pt x="94" y="7"/>
                    </a:lnTo>
                    <a:lnTo>
                      <a:pt x="100" y="3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4"/>
                    </a:lnTo>
                    <a:lnTo>
                      <a:pt x="105" y="8"/>
                    </a:lnTo>
                    <a:lnTo>
                      <a:pt x="102" y="14"/>
                    </a:lnTo>
                    <a:lnTo>
                      <a:pt x="98" y="20"/>
                    </a:lnTo>
                    <a:lnTo>
                      <a:pt x="98" y="21"/>
                    </a:lnTo>
                    <a:lnTo>
                      <a:pt x="100" y="22"/>
                    </a:lnTo>
                    <a:lnTo>
                      <a:pt x="100" y="25"/>
                    </a:lnTo>
                    <a:lnTo>
                      <a:pt x="98" y="32"/>
                    </a:lnTo>
                    <a:lnTo>
                      <a:pt x="100" y="37"/>
                    </a:lnTo>
                    <a:lnTo>
                      <a:pt x="102" y="32"/>
                    </a:lnTo>
                    <a:lnTo>
                      <a:pt x="106" y="28"/>
                    </a:lnTo>
                    <a:lnTo>
                      <a:pt x="110" y="28"/>
                    </a:lnTo>
                    <a:lnTo>
                      <a:pt x="115" y="34"/>
                    </a:lnTo>
                    <a:lnTo>
                      <a:pt x="119" y="34"/>
                    </a:lnTo>
                    <a:lnTo>
                      <a:pt x="122" y="32"/>
                    </a:lnTo>
                    <a:lnTo>
                      <a:pt x="125" y="30"/>
                    </a:lnTo>
                    <a:lnTo>
                      <a:pt x="129" y="34"/>
                    </a:lnTo>
                    <a:lnTo>
                      <a:pt x="132" y="37"/>
                    </a:lnTo>
                    <a:lnTo>
                      <a:pt x="134" y="41"/>
                    </a:lnTo>
                    <a:lnTo>
                      <a:pt x="136" y="45"/>
                    </a:lnTo>
                    <a:lnTo>
                      <a:pt x="134" y="50"/>
                    </a:lnTo>
                    <a:lnTo>
                      <a:pt x="136" y="53"/>
                    </a:lnTo>
                    <a:lnTo>
                      <a:pt x="139" y="54"/>
                    </a:lnTo>
                    <a:lnTo>
                      <a:pt x="147" y="54"/>
                    </a:lnTo>
                    <a:lnTo>
                      <a:pt x="155" y="55"/>
                    </a:lnTo>
                    <a:lnTo>
                      <a:pt x="165" y="57"/>
                    </a:lnTo>
                    <a:lnTo>
                      <a:pt x="174" y="61"/>
                    </a:lnTo>
                    <a:lnTo>
                      <a:pt x="184" y="65"/>
                    </a:lnTo>
                    <a:lnTo>
                      <a:pt x="195" y="69"/>
                    </a:lnTo>
                    <a:lnTo>
                      <a:pt x="206" y="73"/>
                    </a:lnTo>
                    <a:lnTo>
                      <a:pt x="216" y="75"/>
                    </a:lnTo>
                    <a:lnTo>
                      <a:pt x="223" y="75"/>
                    </a:lnTo>
                    <a:lnTo>
                      <a:pt x="233" y="73"/>
                    </a:lnTo>
                    <a:lnTo>
                      <a:pt x="238" y="73"/>
                    </a:lnTo>
                    <a:lnTo>
                      <a:pt x="241" y="75"/>
                    </a:lnTo>
                    <a:lnTo>
                      <a:pt x="241" y="77"/>
                    </a:lnTo>
                    <a:lnTo>
                      <a:pt x="241" y="79"/>
                    </a:lnTo>
                    <a:lnTo>
                      <a:pt x="240" y="84"/>
                    </a:lnTo>
                    <a:lnTo>
                      <a:pt x="240" y="86"/>
                    </a:lnTo>
                    <a:lnTo>
                      <a:pt x="241" y="88"/>
                    </a:lnTo>
                    <a:lnTo>
                      <a:pt x="247" y="88"/>
                    </a:lnTo>
                    <a:lnTo>
                      <a:pt x="251" y="89"/>
                    </a:lnTo>
                    <a:lnTo>
                      <a:pt x="254" y="95"/>
                    </a:lnTo>
                    <a:lnTo>
                      <a:pt x="254" y="109"/>
                    </a:lnTo>
                    <a:lnTo>
                      <a:pt x="254" y="113"/>
                    </a:lnTo>
                    <a:lnTo>
                      <a:pt x="252" y="115"/>
                    </a:lnTo>
                    <a:lnTo>
                      <a:pt x="250" y="118"/>
                    </a:lnTo>
                    <a:lnTo>
                      <a:pt x="250" y="122"/>
                    </a:lnTo>
                    <a:lnTo>
                      <a:pt x="254" y="121"/>
                    </a:lnTo>
                    <a:lnTo>
                      <a:pt x="258" y="121"/>
                    </a:lnTo>
                    <a:lnTo>
                      <a:pt x="259" y="125"/>
                    </a:lnTo>
                    <a:lnTo>
                      <a:pt x="261" y="133"/>
                    </a:lnTo>
                    <a:lnTo>
                      <a:pt x="263" y="140"/>
                    </a:lnTo>
                    <a:lnTo>
                      <a:pt x="265" y="140"/>
                    </a:lnTo>
                    <a:lnTo>
                      <a:pt x="267" y="140"/>
                    </a:lnTo>
                    <a:lnTo>
                      <a:pt x="266" y="148"/>
                    </a:lnTo>
                    <a:lnTo>
                      <a:pt x="261" y="156"/>
                    </a:lnTo>
                    <a:lnTo>
                      <a:pt x="254" y="164"/>
                    </a:lnTo>
                    <a:lnTo>
                      <a:pt x="251" y="175"/>
                    </a:lnTo>
                    <a:lnTo>
                      <a:pt x="249" y="184"/>
                    </a:lnTo>
                    <a:lnTo>
                      <a:pt x="250" y="191"/>
                    </a:lnTo>
                    <a:lnTo>
                      <a:pt x="253" y="193"/>
                    </a:lnTo>
                    <a:lnTo>
                      <a:pt x="256" y="191"/>
                    </a:lnTo>
                    <a:lnTo>
                      <a:pt x="259" y="187"/>
                    </a:lnTo>
                    <a:lnTo>
                      <a:pt x="263" y="177"/>
                    </a:lnTo>
                    <a:lnTo>
                      <a:pt x="272" y="165"/>
                    </a:lnTo>
                    <a:lnTo>
                      <a:pt x="280" y="160"/>
                    </a:lnTo>
                    <a:lnTo>
                      <a:pt x="283" y="169"/>
                    </a:lnTo>
                    <a:lnTo>
                      <a:pt x="278" y="194"/>
                    </a:lnTo>
                    <a:lnTo>
                      <a:pt x="270" y="228"/>
                    </a:lnTo>
                    <a:lnTo>
                      <a:pt x="266" y="272"/>
                    </a:lnTo>
                    <a:lnTo>
                      <a:pt x="272" y="331"/>
                    </a:lnTo>
                    <a:lnTo>
                      <a:pt x="274" y="338"/>
                    </a:lnTo>
                    <a:lnTo>
                      <a:pt x="275" y="342"/>
                    </a:lnTo>
                    <a:lnTo>
                      <a:pt x="275" y="347"/>
                    </a:lnTo>
                    <a:lnTo>
                      <a:pt x="275" y="354"/>
                    </a:lnTo>
                    <a:lnTo>
                      <a:pt x="129" y="36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9"/>
              <p:cNvSpPr>
                <a:spLocks/>
              </p:cNvSpPr>
              <p:nvPr/>
            </p:nvSpPr>
            <p:spPr bwMode="auto">
              <a:xfrm>
                <a:off x="3353" y="1718"/>
                <a:ext cx="415" cy="506"/>
              </a:xfrm>
              <a:custGeom>
                <a:avLst/>
                <a:gdLst>
                  <a:gd name="T0" fmla="*/ 393 w 283"/>
                  <a:gd name="T1" fmla="*/ 977 h 362"/>
                  <a:gd name="T2" fmla="*/ 318 w 283"/>
                  <a:gd name="T3" fmla="*/ 909 h 362"/>
                  <a:gd name="T4" fmla="*/ 328 w 283"/>
                  <a:gd name="T5" fmla="*/ 825 h 362"/>
                  <a:gd name="T6" fmla="*/ 304 w 283"/>
                  <a:gd name="T7" fmla="*/ 791 h 362"/>
                  <a:gd name="T8" fmla="*/ 286 w 283"/>
                  <a:gd name="T9" fmla="*/ 737 h 362"/>
                  <a:gd name="T10" fmla="*/ 236 w 283"/>
                  <a:gd name="T11" fmla="*/ 668 h 362"/>
                  <a:gd name="T12" fmla="*/ 189 w 283"/>
                  <a:gd name="T13" fmla="*/ 637 h 362"/>
                  <a:gd name="T14" fmla="*/ 163 w 283"/>
                  <a:gd name="T15" fmla="*/ 590 h 362"/>
                  <a:gd name="T16" fmla="*/ 95 w 283"/>
                  <a:gd name="T17" fmla="*/ 555 h 362"/>
                  <a:gd name="T18" fmla="*/ 45 w 283"/>
                  <a:gd name="T19" fmla="*/ 521 h 362"/>
                  <a:gd name="T20" fmla="*/ 22 w 283"/>
                  <a:gd name="T21" fmla="*/ 500 h 362"/>
                  <a:gd name="T22" fmla="*/ 28 w 283"/>
                  <a:gd name="T23" fmla="*/ 407 h 362"/>
                  <a:gd name="T24" fmla="*/ 50 w 283"/>
                  <a:gd name="T25" fmla="*/ 355 h 362"/>
                  <a:gd name="T26" fmla="*/ 22 w 283"/>
                  <a:gd name="T27" fmla="*/ 338 h 362"/>
                  <a:gd name="T28" fmla="*/ 0 w 283"/>
                  <a:gd name="T29" fmla="*/ 310 h 362"/>
                  <a:gd name="T30" fmla="*/ 41 w 283"/>
                  <a:gd name="T31" fmla="*/ 254 h 362"/>
                  <a:gd name="T32" fmla="*/ 87 w 283"/>
                  <a:gd name="T33" fmla="*/ 94 h 362"/>
                  <a:gd name="T34" fmla="*/ 95 w 283"/>
                  <a:gd name="T35" fmla="*/ 88 h 362"/>
                  <a:gd name="T36" fmla="*/ 107 w 283"/>
                  <a:gd name="T37" fmla="*/ 77 h 362"/>
                  <a:gd name="T38" fmla="*/ 135 w 283"/>
                  <a:gd name="T39" fmla="*/ 77 h 362"/>
                  <a:gd name="T40" fmla="*/ 202 w 283"/>
                  <a:gd name="T41" fmla="*/ 57 h 362"/>
                  <a:gd name="T42" fmla="*/ 258 w 283"/>
                  <a:gd name="T43" fmla="*/ 34 h 362"/>
                  <a:gd name="T44" fmla="*/ 317 w 283"/>
                  <a:gd name="T45" fmla="*/ 8 h 362"/>
                  <a:gd name="T46" fmla="*/ 337 w 283"/>
                  <a:gd name="T47" fmla="*/ 11 h 362"/>
                  <a:gd name="T48" fmla="*/ 309 w 283"/>
                  <a:gd name="T49" fmla="*/ 55 h 362"/>
                  <a:gd name="T50" fmla="*/ 317 w 283"/>
                  <a:gd name="T51" fmla="*/ 68 h 362"/>
                  <a:gd name="T52" fmla="*/ 323 w 283"/>
                  <a:gd name="T53" fmla="*/ 88 h 362"/>
                  <a:gd name="T54" fmla="*/ 364 w 283"/>
                  <a:gd name="T55" fmla="*/ 94 h 362"/>
                  <a:gd name="T56" fmla="*/ 393 w 283"/>
                  <a:gd name="T57" fmla="*/ 82 h 362"/>
                  <a:gd name="T58" fmla="*/ 424 w 283"/>
                  <a:gd name="T59" fmla="*/ 112 h 362"/>
                  <a:gd name="T60" fmla="*/ 428 w 283"/>
                  <a:gd name="T61" fmla="*/ 144 h 362"/>
                  <a:gd name="T62" fmla="*/ 488 w 283"/>
                  <a:gd name="T63" fmla="*/ 151 h 362"/>
                  <a:gd name="T64" fmla="*/ 581 w 283"/>
                  <a:gd name="T65" fmla="*/ 178 h 362"/>
                  <a:gd name="T66" fmla="*/ 682 w 283"/>
                  <a:gd name="T67" fmla="*/ 205 h 362"/>
                  <a:gd name="T68" fmla="*/ 751 w 283"/>
                  <a:gd name="T69" fmla="*/ 200 h 362"/>
                  <a:gd name="T70" fmla="*/ 760 w 283"/>
                  <a:gd name="T71" fmla="*/ 215 h 362"/>
                  <a:gd name="T72" fmla="*/ 760 w 283"/>
                  <a:gd name="T73" fmla="*/ 240 h 362"/>
                  <a:gd name="T74" fmla="*/ 801 w 283"/>
                  <a:gd name="T75" fmla="*/ 260 h 362"/>
                  <a:gd name="T76" fmla="*/ 796 w 283"/>
                  <a:gd name="T77" fmla="*/ 315 h 362"/>
                  <a:gd name="T78" fmla="*/ 801 w 283"/>
                  <a:gd name="T79" fmla="*/ 330 h 362"/>
                  <a:gd name="T80" fmla="*/ 824 w 283"/>
                  <a:gd name="T81" fmla="*/ 363 h 362"/>
                  <a:gd name="T82" fmla="*/ 843 w 283"/>
                  <a:gd name="T83" fmla="*/ 383 h 362"/>
                  <a:gd name="T84" fmla="*/ 801 w 283"/>
                  <a:gd name="T85" fmla="*/ 447 h 362"/>
                  <a:gd name="T86" fmla="*/ 789 w 283"/>
                  <a:gd name="T87" fmla="*/ 521 h 362"/>
                  <a:gd name="T88" fmla="*/ 817 w 283"/>
                  <a:gd name="T89" fmla="*/ 510 h 362"/>
                  <a:gd name="T90" fmla="*/ 884 w 283"/>
                  <a:gd name="T91" fmla="*/ 438 h 362"/>
                  <a:gd name="T92" fmla="*/ 852 w 283"/>
                  <a:gd name="T93" fmla="*/ 623 h 362"/>
                  <a:gd name="T94" fmla="*/ 865 w 283"/>
                  <a:gd name="T95" fmla="*/ 923 h 362"/>
                  <a:gd name="T96" fmla="*/ 867 w 283"/>
                  <a:gd name="T97" fmla="*/ 967 h 36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3"/>
                  <a:gd name="T148" fmla="*/ 0 h 362"/>
                  <a:gd name="T149" fmla="*/ 283 w 283"/>
                  <a:gd name="T150" fmla="*/ 362 h 36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3" h="362">
                    <a:moveTo>
                      <a:pt x="129" y="362"/>
                    </a:moveTo>
                    <a:lnTo>
                      <a:pt x="129" y="362"/>
                    </a:lnTo>
                    <a:lnTo>
                      <a:pt x="125" y="358"/>
                    </a:lnTo>
                    <a:lnTo>
                      <a:pt x="118" y="354"/>
                    </a:lnTo>
                    <a:lnTo>
                      <a:pt x="107" y="346"/>
                    </a:lnTo>
                    <a:lnTo>
                      <a:pt x="101" y="333"/>
                    </a:lnTo>
                    <a:lnTo>
                      <a:pt x="100" y="317"/>
                    </a:lnTo>
                    <a:lnTo>
                      <a:pt x="102" y="307"/>
                    </a:lnTo>
                    <a:lnTo>
                      <a:pt x="104" y="302"/>
                    </a:lnTo>
                    <a:lnTo>
                      <a:pt x="98" y="296"/>
                    </a:lnTo>
                    <a:lnTo>
                      <a:pt x="96" y="293"/>
                    </a:lnTo>
                    <a:lnTo>
                      <a:pt x="96" y="290"/>
                    </a:lnTo>
                    <a:lnTo>
                      <a:pt x="95" y="288"/>
                    </a:lnTo>
                    <a:lnTo>
                      <a:pt x="93" y="286"/>
                    </a:lnTo>
                    <a:lnTo>
                      <a:pt x="91" y="270"/>
                    </a:lnTo>
                    <a:lnTo>
                      <a:pt x="88" y="258"/>
                    </a:lnTo>
                    <a:lnTo>
                      <a:pt x="82" y="249"/>
                    </a:lnTo>
                    <a:lnTo>
                      <a:pt x="75" y="245"/>
                    </a:lnTo>
                    <a:lnTo>
                      <a:pt x="70" y="241"/>
                    </a:lnTo>
                    <a:lnTo>
                      <a:pt x="64" y="238"/>
                    </a:lnTo>
                    <a:lnTo>
                      <a:pt x="60" y="233"/>
                    </a:lnTo>
                    <a:lnTo>
                      <a:pt x="58" y="226"/>
                    </a:lnTo>
                    <a:lnTo>
                      <a:pt x="57" y="221"/>
                    </a:lnTo>
                    <a:lnTo>
                      <a:pt x="52" y="216"/>
                    </a:lnTo>
                    <a:lnTo>
                      <a:pt x="46" y="212"/>
                    </a:lnTo>
                    <a:lnTo>
                      <a:pt x="38" y="207"/>
                    </a:lnTo>
                    <a:lnTo>
                      <a:pt x="30" y="203"/>
                    </a:lnTo>
                    <a:lnTo>
                      <a:pt x="23" y="201"/>
                    </a:lnTo>
                    <a:lnTo>
                      <a:pt x="16" y="196"/>
                    </a:lnTo>
                    <a:lnTo>
                      <a:pt x="14" y="191"/>
                    </a:lnTo>
                    <a:lnTo>
                      <a:pt x="10" y="189"/>
                    </a:lnTo>
                    <a:lnTo>
                      <a:pt x="9" y="185"/>
                    </a:lnTo>
                    <a:lnTo>
                      <a:pt x="7" y="183"/>
                    </a:lnTo>
                    <a:lnTo>
                      <a:pt x="10" y="180"/>
                    </a:lnTo>
                    <a:lnTo>
                      <a:pt x="9" y="164"/>
                    </a:lnTo>
                    <a:lnTo>
                      <a:pt x="9" y="149"/>
                    </a:lnTo>
                    <a:lnTo>
                      <a:pt x="10" y="138"/>
                    </a:lnTo>
                    <a:lnTo>
                      <a:pt x="14" y="133"/>
                    </a:lnTo>
                    <a:lnTo>
                      <a:pt x="16" y="130"/>
                    </a:lnTo>
                    <a:lnTo>
                      <a:pt x="14" y="129"/>
                    </a:lnTo>
                    <a:lnTo>
                      <a:pt x="12" y="126"/>
                    </a:lnTo>
                    <a:lnTo>
                      <a:pt x="7" y="124"/>
                    </a:lnTo>
                    <a:lnTo>
                      <a:pt x="4" y="120"/>
                    </a:lnTo>
                    <a:lnTo>
                      <a:pt x="1" y="117"/>
                    </a:lnTo>
                    <a:lnTo>
                      <a:pt x="0" y="114"/>
                    </a:lnTo>
                    <a:lnTo>
                      <a:pt x="2" y="109"/>
                    </a:lnTo>
                    <a:lnTo>
                      <a:pt x="7" y="102"/>
                    </a:lnTo>
                    <a:lnTo>
                      <a:pt x="13" y="93"/>
                    </a:lnTo>
                    <a:lnTo>
                      <a:pt x="19" y="86"/>
                    </a:lnTo>
                    <a:lnTo>
                      <a:pt x="28" y="79"/>
                    </a:lnTo>
                    <a:lnTo>
                      <a:pt x="27" y="34"/>
                    </a:lnTo>
                    <a:lnTo>
                      <a:pt x="28" y="32"/>
                    </a:lnTo>
                    <a:lnTo>
                      <a:pt x="29" y="34"/>
                    </a:lnTo>
                    <a:lnTo>
                      <a:pt x="30" y="32"/>
                    </a:lnTo>
                    <a:lnTo>
                      <a:pt x="32" y="30"/>
                    </a:lnTo>
                    <a:lnTo>
                      <a:pt x="33" y="29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7" y="28"/>
                    </a:lnTo>
                    <a:lnTo>
                      <a:pt x="43" y="28"/>
                    </a:lnTo>
                    <a:lnTo>
                      <a:pt x="50" y="26"/>
                    </a:lnTo>
                    <a:lnTo>
                      <a:pt x="57" y="24"/>
                    </a:lnTo>
                    <a:lnTo>
                      <a:pt x="64" y="21"/>
                    </a:lnTo>
                    <a:lnTo>
                      <a:pt x="70" y="18"/>
                    </a:lnTo>
                    <a:lnTo>
                      <a:pt x="77" y="14"/>
                    </a:lnTo>
                    <a:lnTo>
                      <a:pt x="82" y="12"/>
                    </a:lnTo>
                    <a:lnTo>
                      <a:pt x="87" y="10"/>
                    </a:lnTo>
                    <a:lnTo>
                      <a:pt x="94" y="7"/>
                    </a:lnTo>
                    <a:lnTo>
                      <a:pt x="100" y="3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4"/>
                    </a:lnTo>
                    <a:lnTo>
                      <a:pt x="105" y="8"/>
                    </a:lnTo>
                    <a:lnTo>
                      <a:pt x="102" y="14"/>
                    </a:lnTo>
                    <a:lnTo>
                      <a:pt x="98" y="20"/>
                    </a:lnTo>
                    <a:lnTo>
                      <a:pt x="98" y="21"/>
                    </a:lnTo>
                    <a:lnTo>
                      <a:pt x="100" y="22"/>
                    </a:lnTo>
                    <a:lnTo>
                      <a:pt x="100" y="25"/>
                    </a:lnTo>
                    <a:lnTo>
                      <a:pt x="98" y="32"/>
                    </a:lnTo>
                    <a:lnTo>
                      <a:pt x="100" y="37"/>
                    </a:lnTo>
                    <a:lnTo>
                      <a:pt x="102" y="32"/>
                    </a:lnTo>
                    <a:lnTo>
                      <a:pt x="106" y="28"/>
                    </a:lnTo>
                    <a:lnTo>
                      <a:pt x="110" y="28"/>
                    </a:lnTo>
                    <a:lnTo>
                      <a:pt x="115" y="34"/>
                    </a:lnTo>
                    <a:lnTo>
                      <a:pt x="119" y="34"/>
                    </a:lnTo>
                    <a:lnTo>
                      <a:pt x="122" y="32"/>
                    </a:lnTo>
                    <a:lnTo>
                      <a:pt x="125" y="30"/>
                    </a:lnTo>
                    <a:lnTo>
                      <a:pt x="129" y="34"/>
                    </a:lnTo>
                    <a:lnTo>
                      <a:pt x="132" y="37"/>
                    </a:lnTo>
                    <a:lnTo>
                      <a:pt x="134" y="41"/>
                    </a:lnTo>
                    <a:lnTo>
                      <a:pt x="136" y="45"/>
                    </a:lnTo>
                    <a:lnTo>
                      <a:pt x="134" y="50"/>
                    </a:lnTo>
                    <a:lnTo>
                      <a:pt x="136" y="53"/>
                    </a:lnTo>
                    <a:lnTo>
                      <a:pt x="139" y="54"/>
                    </a:lnTo>
                    <a:lnTo>
                      <a:pt x="147" y="54"/>
                    </a:lnTo>
                    <a:lnTo>
                      <a:pt x="155" y="55"/>
                    </a:lnTo>
                    <a:lnTo>
                      <a:pt x="165" y="57"/>
                    </a:lnTo>
                    <a:lnTo>
                      <a:pt x="174" y="61"/>
                    </a:lnTo>
                    <a:lnTo>
                      <a:pt x="184" y="65"/>
                    </a:lnTo>
                    <a:lnTo>
                      <a:pt x="195" y="69"/>
                    </a:lnTo>
                    <a:lnTo>
                      <a:pt x="206" y="73"/>
                    </a:lnTo>
                    <a:lnTo>
                      <a:pt x="216" y="75"/>
                    </a:lnTo>
                    <a:lnTo>
                      <a:pt x="223" y="75"/>
                    </a:lnTo>
                    <a:lnTo>
                      <a:pt x="233" y="73"/>
                    </a:lnTo>
                    <a:lnTo>
                      <a:pt x="238" y="73"/>
                    </a:lnTo>
                    <a:lnTo>
                      <a:pt x="241" y="75"/>
                    </a:lnTo>
                    <a:lnTo>
                      <a:pt x="241" y="77"/>
                    </a:lnTo>
                    <a:lnTo>
                      <a:pt x="241" y="79"/>
                    </a:lnTo>
                    <a:lnTo>
                      <a:pt x="240" y="84"/>
                    </a:lnTo>
                    <a:lnTo>
                      <a:pt x="240" y="86"/>
                    </a:lnTo>
                    <a:lnTo>
                      <a:pt x="241" y="88"/>
                    </a:lnTo>
                    <a:lnTo>
                      <a:pt x="247" y="88"/>
                    </a:lnTo>
                    <a:lnTo>
                      <a:pt x="251" y="89"/>
                    </a:lnTo>
                    <a:lnTo>
                      <a:pt x="254" y="95"/>
                    </a:lnTo>
                    <a:lnTo>
                      <a:pt x="254" y="109"/>
                    </a:lnTo>
                    <a:lnTo>
                      <a:pt x="254" y="113"/>
                    </a:lnTo>
                    <a:lnTo>
                      <a:pt x="252" y="115"/>
                    </a:lnTo>
                    <a:lnTo>
                      <a:pt x="250" y="118"/>
                    </a:lnTo>
                    <a:lnTo>
                      <a:pt x="250" y="122"/>
                    </a:lnTo>
                    <a:lnTo>
                      <a:pt x="254" y="121"/>
                    </a:lnTo>
                    <a:lnTo>
                      <a:pt x="258" y="121"/>
                    </a:lnTo>
                    <a:lnTo>
                      <a:pt x="259" y="125"/>
                    </a:lnTo>
                    <a:lnTo>
                      <a:pt x="261" y="133"/>
                    </a:lnTo>
                    <a:lnTo>
                      <a:pt x="263" y="140"/>
                    </a:lnTo>
                    <a:lnTo>
                      <a:pt x="265" y="140"/>
                    </a:lnTo>
                    <a:lnTo>
                      <a:pt x="267" y="140"/>
                    </a:lnTo>
                    <a:lnTo>
                      <a:pt x="266" y="148"/>
                    </a:lnTo>
                    <a:lnTo>
                      <a:pt x="261" y="156"/>
                    </a:lnTo>
                    <a:lnTo>
                      <a:pt x="254" y="164"/>
                    </a:lnTo>
                    <a:lnTo>
                      <a:pt x="251" y="175"/>
                    </a:lnTo>
                    <a:lnTo>
                      <a:pt x="249" y="184"/>
                    </a:lnTo>
                    <a:lnTo>
                      <a:pt x="250" y="191"/>
                    </a:lnTo>
                    <a:lnTo>
                      <a:pt x="253" y="193"/>
                    </a:lnTo>
                    <a:lnTo>
                      <a:pt x="256" y="191"/>
                    </a:lnTo>
                    <a:lnTo>
                      <a:pt x="259" y="187"/>
                    </a:lnTo>
                    <a:lnTo>
                      <a:pt x="263" y="177"/>
                    </a:lnTo>
                    <a:lnTo>
                      <a:pt x="272" y="165"/>
                    </a:lnTo>
                    <a:lnTo>
                      <a:pt x="280" y="160"/>
                    </a:lnTo>
                    <a:lnTo>
                      <a:pt x="283" y="169"/>
                    </a:lnTo>
                    <a:lnTo>
                      <a:pt x="278" y="194"/>
                    </a:lnTo>
                    <a:lnTo>
                      <a:pt x="270" y="228"/>
                    </a:lnTo>
                    <a:lnTo>
                      <a:pt x="266" y="272"/>
                    </a:lnTo>
                    <a:lnTo>
                      <a:pt x="272" y="331"/>
                    </a:lnTo>
                    <a:lnTo>
                      <a:pt x="274" y="338"/>
                    </a:lnTo>
                    <a:lnTo>
                      <a:pt x="275" y="342"/>
                    </a:lnTo>
                    <a:lnTo>
                      <a:pt x="275" y="347"/>
                    </a:lnTo>
                    <a:lnTo>
                      <a:pt x="275" y="354"/>
                    </a:lnTo>
                    <a:lnTo>
                      <a:pt x="129" y="36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30"/>
              <p:cNvSpPr>
                <a:spLocks/>
              </p:cNvSpPr>
              <p:nvPr/>
            </p:nvSpPr>
            <p:spPr bwMode="auto">
              <a:xfrm>
                <a:off x="3488" y="2213"/>
                <a:ext cx="327" cy="632"/>
              </a:xfrm>
              <a:custGeom>
                <a:avLst/>
                <a:gdLst>
                  <a:gd name="T0" fmla="*/ 433 w 223"/>
                  <a:gd name="T1" fmla="*/ 1211 h 452"/>
                  <a:gd name="T2" fmla="*/ 421 w 223"/>
                  <a:gd name="T3" fmla="*/ 1229 h 452"/>
                  <a:gd name="T4" fmla="*/ 372 w 223"/>
                  <a:gd name="T5" fmla="*/ 1173 h 452"/>
                  <a:gd name="T6" fmla="*/ 384 w 223"/>
                  <a:gd name="T7" fmla="*/ 1155 h 452"/>
                  <a:gd name="T8" fmla="*/ 370 w 223"/>
                  <a:gd name="T9" fmla="*/ 1084 h 452"/>
                  <a:gd name="T10" fmla="*/ 331 w 223"/>
                  <a:gd name="T11" fmla="*/ 1037 h 452"/>
                  <a:gd name="T12" fmla="*/ 277 w 223"/>
                  <a:gd name="T13" fmla="*/ 1017 h 452"/>
                  <a:gd name="T14" fmla="*/ 227 w 223"/>
                  <a:gd name="T15" fmla="*/ 980 h 452"/>
                  <a:gd name="T16" fmla="*/ 239 w 223"/>
                  <a:gd name="T17" fmla="*/ 907 h 452"/>
                  <a:gd name="T18" fmla="*/ 236 w 223"/>
                  <a:gd name="T19" fmla="*/ 819 h 452"/>
                  <a:gd name="T20" fmla="*/ 176 w 223"/>
                  <a:gd name="T21" fmla="*/ 819 h 452"/>
                  <a:gd name="T22" fmla="*/ 144 w 223"/>
                  <a:gd name="T23" fmla="*/ 801 h 452"/>
                  <a:gd name="T24" fmla="*/ 120 w 223"/>
                  <a:gd name="T25" fmla="*/ 730 h 452"/>
                  <a:gd name="T26" fmla="*/ 38 w 223"/>
                  <a:gd name="T27" fmla="*/ 657 h 452"/>
                  <a:gd name="T28" fmla="*/ 0 w 223"/>
                  <a:gd name="T29" fmla="*/ 506 h 452"/>
                  <a:gd name="T30" fmla="*/ 13 w 223"/>
                  <a:gd name="T31" fmla="*/ 510 h 452"/>
                  <a:gd name="T32" fmla="*/ 9 w 223"/>
                  <a:gd name="T33" fmla="*/ 470 h 452"/>
                  <a:gd name="T34" fmla="*/ 60 w 223"/>
                  <a:gd name="T35" fmla="*/ 424 h 452"/>
                  <a:gd name="T36" fmla="*/ 66 w 223"/>
                  <a:gd name="T37" fmla="*/ 389 h 452"/>
                  <a:gd name="T38" fmla="*/ 69 w 223"/>
                  <a:gd name="T39" fmla="*/ 344 h 452"/>
                  <a:gd name="T40" fmla="*/ 66 w 223"/>
                  <a:gd name="T41" fmla="*/ 281 h 452"/>
                  <a:gd name="T42" fmla="*/ 167 w 223"/>
                  <a:gd name="T43" fmla="*/ 240 h 452"/>
                  <a:gd name="T44" fmla="*/ 204 w 223"/>
                  <a:gd name="T45" fmla="*/ 166 h 452"/>
                  <a:gd name="T46" fmla="*/ 167 w 223"/>
                  <a:gd name="T47" fmla="*/ 88 h 452"/>
                  <a:gd name="T48" fmla="*/ 133 w 223"/>
                  <a:gd name="T49" fmla="*/ 53 h 452"/>
                  <a:gd name="T50" fmla="*/ 576 w 223"/>
                  <a:gd name="T51" fmla="*/ 0 h 452"/>
                  <a:gd name="T52" fmla="*/ 609 w 223"/>
                  <a:gd name="T53" fmla="*/ 98 h 452"/>
                  <a:gd name="T54" fmla="*/ 623 w 223"/>
                  <a:gd name="T55" fmla="*/ 151 h 452"/>
                  <a:gd name="T56" fmla="*/ 677 w 223"/>
                  <a:gd name="T57" fmla="*/ 652 h 452"/>
                  <a:gd name="T58" fmla="*/ 677 w 223"/>
                  <a:gd name="T59" fmla="*/ 702 h 452"/>
                  <a:gd name="T60" fmla="*/ 677 w 223"/>
                  <a:gd name="T61" fmla="*/ 749 h 452"/>
                  <a:gd name="T62" fmla="*/ 701 w 223"/>
                  <a:gd name="T63" fmla="*/ 824 h 452"/>
                  <a:gd name="T64" fmla="*/ 672 w 223"/>
                  <a:gd name="T65" fmla="*/ 874 h 452"/>
                  <a:gd name="T66" fmla="*/ 641 w 223"/>
                  <a:gd name="T67" fmla="*/ 919 h 452"/>
                  <a:gd name="T68" fmla="*/ 641 w 223"/>
                  <a:gd name="T69" fmla="*/ 956 h 452"/>
                  <a:gd name="T70" fmla="*/ 614 w 223"/>
                  <a:gd name="T71" fmla="*/ 990 h 452"/>
                  <a:gd name="T72" fmla="*/ 617 w 223"/>
                  <a:gd name="T73" fmla="*/ 1035 h 452"/>
                  <a:gd name="T74" fmla="*/ 603 w 223"/>
                  <a:gd name="T75" fmla="*/ 1064 h 452"/>
                  <a:gd name="T76" fmla="*/ 617 w 223"/>
                  <a:gd name="T77" fmla="*/ 1085 h 452"/>
                  <a:gd name="T78" fmla="*/ 581 w 223"/>
                  <a:gd name="T79" fmla="*/ 1113 h 452"/>
                  <a:gd name="T80" fmla="*/ 553 w 223"/>
                  <a:gd name="T81" fmla="*/ 1145 h 452"/>
                  <a:gd name="T82" fmla="*/ 567 w 223"/>
                  <a:gd name="T83" fmla="*/ 1179 h 452"/>
                  <a:gd name="T84" fmla="*/ 545 w 223"/>
                  <a:gd name="T85" fmla="*/ 1201 h 452"/>
                  <a:gd name="T86" fmla="*/ 507 w 223"/>
                  <a:gd name="T87" fmla="*/ 1179 h 452"/>
                  <a:gd name="T88" fmla="*/ 453 w 223"/>
                  <a:gd name="T89" fmla="*/ 1193 h 452"/>
                  <a:gd name="T90" fmla="*/ 460 w 223"/>
                  <a:gd name="T91" fmla="*/ 1229 h 45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23"/>
                  <a:gd name="T139" fmla="*/ 0 h 452"/>
                  <a:gd name="T140" fmla="*/ 223 w 223"/>
                  <a:gd name="T141" fmla="*/ 452 h 45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23" h="452">
                    <a:moveTo>
                      <a:pt x="141" y="452"/>
                    </a:moveTo>
                    <a:lnTo>
                      <a:pt x="139" y="446"/>
                    </a:lnTo>
                    <a:lnTo>
                      <a:pt x="137" y="443"/>
                    </a:lnTo>
                    <a:lnTo>
                      <a:pt x="137" y="444"/>
                    </a:lnTo>
                    <a:lnTo>
                      <a:pt x="137" y="446"/>
                    </a:lnTo>
                    <a:lnTo>
                      <a:pt x="134" y="450"/>
                    </a:lnTo>
                    <a:lnTo>
                      <a:pt x="128" y="445"/>
                    </a:lnTo>
                    <a:lnTo>
                      <a:pt x="122" y="436"/>
                    </a:lnTo>
                    <a:lnTo>
                      <a:pt x="118" y="429"/>
                    </a:lnTo>
                    <a:lnTo>
                      <a:pt x="118" y="425"/>
                    </a:lnTo>
                    <a:lnTo>
                      <a:pt x="120" y="425"/>
                    </a:lnTo>
                    <a:lnTo>
                      <a:pt x="122" y="423"/>
                    </a:lnTo>
                    <a:lnTo>
                      <a:pt x="121" y="412"/>
                    </a:lnTo>
                    <a:lnTo>
                      <a:pt x="121" y="403"/>
                    </a:lnTo>
                    <a:lnTo>
                      <a:pt x="117" y="396"/>
                    </a:lnTo>
                    <a:lnTo>
                      <a:pt x="112" y="391"/>
                    </a:lnTo>
                    <a:lnTo>
                      <a:pt x="107" y="383"/>
                    </a:lnTo>
                    <a:lnTo>
                      <a:pt x="105" y="380"/>
                    </a:lnTo>
                    <a:lnTo>
                      <a:pt x="100" y="378"/>
                    </a:lnTo>
                    <a:lnTo>
                      <a:pt x="95" y="374"/>
                    </a:lnTo>
                    <a:lnTo>
                      <a:pt x="88" y="372"/>
                    </a:lnTo>
                    <a:lnTo>
                      <a:pt x="82" y="368"/>
                    </a:lnTo>
                    <a:lnTo>
                      <a:pt x="76" y="364"/>
                    </a:lnTo>
                    <a:lnTo>
                      <a:pt x="72" y="358"/>
                    </a:lnTo>
                    <a:lnTo>
                      <a:pt x="69" y="349"/>
                    </a:lnTo>
                    <a:lnTo>
                      <a:pt x="71" y="340"/>
                    </a:lnTo>
                    <a:lnTo>
                      <a:pt x="76" y="332"/>
                    </a:lnTo>
                    <a:lnTo>
                      <a:pt x="80" y="323"/>
                    </a:lnTo>
                    <a:lnTo>
                      <a:pt x="78" y="309"/>
                    </a:lnTo>
                    <a:lnTo>
                      <a:pt x="75" y="300"/>
                    </a:lnTo>
                    <a:lnTo>
                      <a:pt x="70" y="296"/>
                    </a:lnTo>
                    <a:lnTo>
                      <a:pt x="64" y="297"/>
                    </a:lnTo>
                    <a:lnTo>
                      <a:pt x="56" y="300"/>
                    </a:lnTo>
                    <a:lnTo>
                      <a:pt x="51" y="303"/>
                    </a:lnTo>
                    <a:lnTo>
                      <a:pt x="48" y="300"/>
                    </a:lnTo>
                    <a:lnTo>
                      <a:pt x="46" y="293"/>
                    </a:lnTo>
                    <a:lnTo>
                      <a:pt x="46" y="284"/>
                    </a:lnTo>
                    <a:lnTo>
                      <a:pt x="44" y="276"/>
                    </a:lnTo>
                    <a:lnTo>
                      <a:pt x="38" y="267"/>
                    </a:lnTo>
                    <a:lnTo>
                      <a:pt x="30" y="260"/>
                    </a:lnTo>
                    <a:lnTo>
                      <a:pt x="20" y="250"/>
                    </a:lnTo>
                    <a:lnTo>
                      <a:pt x="12" y="240"/>
                    </a:lnTo>
                    <a:lnTo>
                      <a:pt x="5" y="226"/>
                    </a:lnTo>
                    <a:lnTo>
                      <a:pt x="0" y="207"/>
                    </a:lnTo>
                    <a:lnTo>
                      <a:pt x="0" y="185"/>
                    </a:lnTo>
                    <a:lnTo>
                      <a:pt x="1" y="187"/>
                    </a:lnTo>
                    <a:lnTo>
                      <a:pt x="3" y="188"/>
                    </a:lnTo>
                    <a:lnTo>
                      <a:pt x="4" y="187"/>
                    </a:lnTo>
                    <a:lnTo>
                      <a:pt x="5" y="183"/>
                    </a:lnTo>
                    <a:lnTo>
                      <a:pt x="5" y="179"/>
                    </a:lnTo>
                    <a:lnTo>
                      <a:pt x="3" y="172"/>
                    </a:lnTo>
                    <a:lnTo>
                      <a:pt x="5" y="167"/>
                    </a:lnTo>
                    <a:lnTo>
                      <a:pt x="15" y="163"/>
                    </a:lnTo>
                    <a:lnTo>
                      <a:pt x="19" y="155"/>
                    </a:lnTo>
                    <a:lnTo>
                      <a:pt x="20" y="150"/>
                    </a:lnTo>
                    <a:lnTo>
                      <a:pt x="19" y="146"/>
                    </a:lnTo>
                    <a:lnTo>
                      <a:pt x="21" y="142"/>
                    </a:lnTo>
                    <a:lnTo>
                      <a:pt x="26" y="138"/>
                    </a:lnTo>
                    <a:lnTo>
                      <a:pt x="26" y="132"/>
                    </a:lnTo>
                    <a:lnTo>
                      <a:pt x="22" y="126"/>
                    </a:lnTo>
                    <a:lnTo>
                      <a:pt x="20" y="118"/>
                    </a:lnTo>
                    <a:lnTo>
                      <a:pt x="18" y="111"/>
                    </a:lnTo>
                    <a:lnTo>
                      <a:pt x="21" y="103"/>
                    </a:lnTo>
                    <a:lnTo>
                      <a:pt x="30" y="97"/>
                    </a:lnTo>
                    <a:lnTo>
                      <a:pt x="46" y="90"/>
                    </a:lnTo>
                    <a:lnTo>
                      <a:pt x="53" y="88"/>
                    </a:lnTo>
                    <a:lnTo>
                      <a:pt x="57" y="81"/>
                    </a:lnTo>
                    <a:lnTo>
                      <a:pt x="59" y="73"/>
                    </a:lnTo>
                    <a:lnTo>
                      <a:pt x="65" y="61"/>
                    </a:lnTo>
                    <a:lnTo>
                      <a:pt x="67" y="45"/>
                    </a:lnTo>
                    <a:lnTo>
                      <a:pt x="62" y="37"/>
                    </a:lnTo>
                    <a:lnTo>
                      <a:pt x="53" y="32"/>
                    </a:lnTo>
                    <a:lnTo>
                      <a:pt x="48" y="24"/>
                    </a:lnTo>
                    <a:lnTo>
                      <a:pt x="46" y="22"/>
                    </a:lnTo>
                    <a:lnTo>
                      <a:pt x="42" y="19"/>
                    </a:lnTo>
                    <a:lnTo>
                      <a:pt x="39" y="15"/>
                    </a:lnTo>
                    <a:lnTo>
                      <a:pt x="37" y="8"/>
                    </a:lnTo>
                    <a:lnTo>
                      <a:pt x="183" y="0"/>
                    </a:lnTo>
                    <a:lnTo>
                      <a:pt x="184" y="18"/>
                    </a:lnTo>
                    <a:lnTo>
                      <a:pt x="188" y="28"/>
                    </a:lnTo>
                    <a:lnTo>
                      <a:pt x="193" y="36"/>
                    </a:lnTo>
                    <a:lnTo>
                      <a:pt x="196" y="46"/>
                    </a:lnTo>
                    <a:lnTo>
                      <a:pt x="197" y="51"/>
                    </a:lnTo>
                    <a:lnTo>
                      <a:pt x="198" y="55"/>
                    </a:lnTo>
                    <a:lnTo>
                      <a:pt x="200" y="59"/>
                    </a:lnTo>
                    <a:lnTo>
                      <a:pt x="201" y="61"/>
                    </a:lnTo>
                    <a:lnTo>
                      <a:pt x="215" y="238"/>
                    </a:lnTo>
                    <a:lnTo>
                      <a:pt x="216" y="246"/>
                    </a:lnTo>
                    <a:lnTo>
                      <a:pt x="217" y="252"/>
                    </a:lnTo>
                    <a:lnTo>
                      <a:pt x="215" y="257"/>
                    </a:lnTo>
                    <a:lnTo>
                      <a:pt x="212" y="262"/>
                    </a:lnTo>
                    <a:lnTo>
                      <a:pt x="211" y="268"/>
                    </a:lnTo>
                    <a:lnTo>
                      <a:pt x="215" y="274"/>
                    </a:lnTo>
                    <a:lnTo>
                      <a:pt x="220" y="281"/>
                    </a:lnTo>
                    <a:lnTo>
                      <a:pt x="223" y="289"/>
                    </a:lnTo>
                    <a:lnTo>
                      <a:pt x="222" y="301"/>
                    </a:lnTo>
                    <a:lnTo>
                      <a:pt x="218" y="309"/>
                    </a:lnTo>
                    <a:lnTo>
                      <a:pt x="215" y="316"/>
                    </a:lnTo>
                    <a:lnTo>
                      <a:pt x="213" y="320"/>
                    </a:lnTo>
                    <a:lnTo>
                      <a:pt x="211" y="327"/>
                    </a:lnTo>
                    <a:lnTo>
                      <a:pt x="206" y="332"/>
                    </a:lnTo>
                    <a:lnTo>
                      <a:pt x="203" y="336"/>
                    </a:lnTo>
                    <a:lnTo>
                      <a:pt x="200" y="343"/>
                    </a:lnTo>
                    <a:lnTo>
                      <a:pt x="203" y="346"/>
                    </a:lnTo>
                    <a:lnTo>
                      <a:pt x="203" y="350"/>
                    </a:lnTo>
                    <a:lnTo>
                      <a:pt x="200" y="353"/>
                    </a:lnTo>
                    <a:lnTo>
                      <a:pt x="196" y="356"/>
                    </a:lnTo>
                    <a:lnTo>
                      <a:pt x="195" y="362"/>
                    </a:lnTo>
                    <a:lnTo>
                      <a:pt x="195" y="368"/>
                    </a:lnTo>
                    <a:lnTo>
                      <a:pt x="196" y="374"/>
                    </a:lnTo>
                    <a:lnTo>
                      <a:pt x="196" y="378"/>
                    </a:lnTo>
                    <a:lnTo>
                      <a:pt x="195" y="381"/>
                    </a:lnTo>
                    <a:lnTo>
                      <a:pt x="192" y="385"/>
                    </a:lnTo>
                    <a:lnTo>
                      <a:pt x="191" y="389"/>
                    </a:lnTo>
                    <a:lnTo>
                      <a:pt x="191" y="393"/>
                    </a:lnTo>
                    <a:lnTo>
                      <a:pt x="194" y="395"/>
                    </a:lnTo>
                    <a:lnTo>
                      <a:pt x="196" y="397"/>
                    </a:lnTo>
                    <a:lnTo>
                      <a:pt x="196" y="400"/>
                    </a:lnTo>
                    <a:lnTo>
                      <a:pt x="192" y="403"/>
                    </a:lnTo>
                    <a:lnTo>
                      <a:pt x="184" y="407"/>
                    </a:lnTo>
                    <a:lnTo>
                      <a:pt x="178" y="411"/>
                    </a:lnTo>
                    <a:lnTo>
                      <a:pt x="175" y="415"/>
                    </a:lnTo>
                    <a:lnTo>
                      <a:pt x="175" y="419"/>
                    </a:lnTo>
                    <a:lnTo>
                      <a:pt x="178" y="423"/>
                    </a:lnTo>
                    <a:lnTo>
                      <a:pt x="180" y="425"/>
                    </a:lnTo>
                    <a:lnTo>
                      <a:pt x="180" y="431"/>
                    </a:lnTo>
                    <a:lnTo>
                      <a:pt x="178" y="439"/>
                    </a:lnTo>
                    <a:lnTo>
                      <a:pt x="176" y="441"/>
                    </a:lnTo>
                    <a:lnTo>
                      <a:pt x="173" y="439"/>
                    </a:lnTo>
                    <a:lnTo>
                      <a:pt x="170" y="437"/>
                    </a:lnTo>
                    <a:lnTo>
                      <a:pt x="166" y="434"/>
                    </a:lnTo>
                    <a:lnTo>
                      <a:pt x="161" y="431"/>
                    </a:lnTo>
                    <a:lnTo>
                      <a:pt x="156" y="430"/>
                    </a:lnTo>
                    <a:lnTo>
                      <a:pt x="150" y="431"/>
                    </a:lnTo>
                    <a:lnTo>
                      <a:pt x="144" y="436"/>
                    </a:lnTo>
                    <a:lnTo>
                      <a:pt x="144" y="443"/>
                    </a:lnTo>
                    <a:lnTo>
                      <a:pt x="144" y="447"/>
                    </a:lnTo>
                    <a:lnTo>
                      <a:pt x="146" y="450"/>
                    </a:lnTo>
                    <a:lnTo>
                      <a:pt x="141" y="4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31"/>
              <p:cNvSpPr>
                <a:spLocks/>
              </p:cNvSpPr>
              <p:nvPr/>
            </p:nvSpPr>
            <p:spPr bwMode="auto">
              <a:xfrm>
                <a:off x="3488" y="2213"/>
                <a:ext cx="327" cy="632"/>
              </a:xfrm>
              <a:custGeom>
                <a:avLst/>
                <a:gdLst>
                  <a:gd name="T0" fmla="*/ 438 w 223"/>
                  <a:gd name="T1" fmla="*/ 1219 h 452"/>
                  <a:gd name="T2" fmla="*/ 433 w 223"/>
                  <a:gd name="T3" fmla="*/ 1219 h 452"/>
                  <a:gd name="T4" fmla="*/ 384 w 223"/>
                  <a:gd name="T5" fmla="*/ 1193 h 452"/>
                  <a:gd name="T6" fmla="*/ 378 w 223"/>
                  <a:gd name="T7" fmla="*/ 1162 h 452"/>
                  <a:gd name="T8" fmla="*/ 381 w 223"/>
                  <a:gd name="T9" fmla="*/ 1100 h 452"/>
                  <a:gd name="T10" fmla="*/ 337 w 223"/>
                  <a:gd name="T11" fmla="*/ 1047 h 452"/>
                  <a:gd name="T12" fmla="*/ 299 w 223"/>
                  <a:gd name="T13" fmla="*/ 1022 h 452"/>
                  <a:gd name="T14" fmla="*/ 239 w 223"/>
                  <a:gd name="T15" fmla="*/ 996 h 452"/>
                  <a:gd name="T16" fmla="*/ 224 w 223"/>
                  <a:gd name="T17" fmla="*/ 928 h 452"/>
                  <a:gd name="T18" fmla="*/ 245 w 223"/>
                  <a:gd name="T19" fmla="*/ 845 h 452"/>
                  <a:gd name="T20" fmla="*/ 202 w 223"/>
                  <a:gd name="T21" fmla="*/ 811 h 452"/>
                  <a:gd name="T22" fmla="*/ 151 w 223"/>
                  <a:gd name="T23" fmla="*/ 819 h 452"/>
                  <a:gd name="T24" fmla="*/ 139 w 223"/>
                  <a:gd name="T25" fmla="*/ 755 h 452"/>
                  <a:gd name="T26" fmla="*/ 63 w 223"/>
                  <a:gd name="T27" fmla="*/ 684 h 452"/>
                  <a:gd name="T28" fmla="*/ 0 w 223"/>
                  <a:gd name="T29" fmla="*/ 565 h 452"/>
                  <a:gd name="T30" fmla="*/ 9 w 223"/>
                  <a:gd name="T31" fmla="*/ 515 h 452"/>
                  <a:gd name="T32" fmla="*/ 15 w 223"/>
                  <a:gd name="T33" fmla="*/ 489 h 452"/>
                  <a:gd name="T34" fmla="*/ 47 w 223"/>
                  <a:gd name="T35" fmla="*/ 446 h 452"/>
                  <a:gd name="T36" fmla="*/ 60 w 223"/>
                  <a:gd name="T37" fmla="*/ 398 h 452"/>
                  <a:gd name="T38" fmla="*/ 82 w 223"/>
                  <a:gd name="T39" fmla="*/ 362 h 452"/>
                  <a:gd name="T40" fmla="*/ 56 w 223"/>
                  <a:gd name="T41" fmla="*/ 303 h 452"/>
                  <a:gd name="T42" fmla="*/ 144 w 223"/>
                  <a:gd name="T43" fmla="*/ 246 h 452"/>
                  <a:gd name="T44" fmla="*/ 188 w 223"/>
                  <a:gd name="T45" fmla="*/ 200 h 452"/>
                  <a:gd name="T46" fmla="*/ 195 w 223"/>
                  <a:gd name="T47" fmla="*/ 102 h 452"/>
                  <a:gd name="T48" fmla="*/ 144 w 223"/>
                  <a:gd name="T49" fmla="*/ 60 h 452"/>
                  <a:gd name="T50" fmla="*/ 116 w 223"/>
                  <a:gd name="T51" fmla="*/ 21 h 452"/>
                  <a:gd name="T52" fmla="*/ 594 w 223"/>
                  <a:gd name="T53" fmla="*/ 77 h 452"/>
                  <a:gd name="T54" fmla="*/ 622 w 223"/>
                  <a:gd name="T55" fmla="*/ 138 h 452"/>
                  <a:gd name="T56" fmla="*/ 635 w 223"/>
                  <a:gd name="T57" fmla="*/ 166 h 452"/>
                  <a:gd name="T58" fmla="*/ 683 w 223"/>
                  <a:gd name="T59" fmla="*/ 688 h 452"/>
                  <a:gd name="T60" fmla="*/ 664 w 223"/>
                  <a:gd name="T61" fmla="*/ 733 h 452"/>
                  <a:gd name="T62" fmla="*/ 704 w 223"/>
                  <a:gd name="T63" fmla="*/ 790 h 452"/>
                  <a:gd name="T64" fmla="*/ 677 w 223"/>
                  <a:gd name="T65" fmla="*/ 864 h 452"/>
                  <a:gd name="T66" fmla="*/ 650 w 223"/>
                  <a:gd name="T67" fmla="*/ 907 h 452"/>
                  <a:gd name="T68" fmla="*/ 641 w 223"/>
                  <a:gd name="T69" fmla="*/ 947 h 452"/>
                  <a:gd name="T70" fmla="*/ 617 w 223"/>
                  <a:gd name="T71" fmla="*/ 973 h 452"/>
                  <a:gd name="T72" fmla="*/ 617 w 223"/>
                  <a:gd name="T73" fmla="*/ 1022 h 452"/>
                  <a:gd name="T74" fmla="*/ 607 w 223"/>
                  <a:gd name="T75" fmla="*/ 1051 h 452"/>
                  <a:gd name="T76" fmla="*/ 610 w 223"/>
                  <a:gd name="T77" fmla="*/ 1079 h 452"/>
                  <a:gd name="T78" fmla="*/ 607 w 223"/>
                  <a:gd name="T79" fmla="*/ 1100 h 452"/>
                  <a:gd name="T80" fmla="*/ 553 w 223"/>
                  <a:gd name="T81" fmla="*/ 1134 h 452"/>
                  <a:gd name="T82" fmla="*/ 567 w 223"/>
                  <a:gd name="T83" fmla="*/ 1162 h 452"/>
                  <a:gd name="T84" fmla="*/ 554 w 223"/>
                  <a:gd name="T85" fmla="*/ 1207 h 452"/>
                  <a:gd name="T86" fmla="*/ 522 w 223"/>
                  <a:gd name="T87" fmla="*/ 1187 h 452"/>
                  <a:gd name="T88" fmla="*/ 474 w 223"/>
                  <a:gd name="T89" fmla="*/ 1179 h 452"/>
                  <a:gd name="T90" fmla="*/ 453 w 223"/>
                  <a:gd name="T91" fmla="*/ 1222 h 45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23"/>
                  <a:gd name="T139" fmla="*/ 0 h 452"/>
                  <a:gd name="T140" fmla="*/ 223 w 223"/>
                  <a:gd name="T141" fmla="*/ 452 h 45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23" h="452">
                    <a:moveTo>
                      <a:pt x="141" y="452"/>
                    </a:moveTo>
                    <a:lnTo>
                      <a:pt x="141" y="452"/>
                    </a:lnTo>
                    <a:lnTo>
                      <a:pt x="139" y="446"/>
                    </a:lnTo>
                    <a:lnTo>
                      <a:pt x="137" y="443"/>
                    </a:lnTo>
                    <a:lnTo>
                      <a:pt x="137" y="444"/>
                    </a:lnTo>
                    <a:lnTo>
                      <a:pt x="137" y="446"/>
                    </a:lnTo>
                    <a:lnTo>
                      <a:pt x="134" y="450"/>
                    </a:lnTo>
                    <a:lnTo>
                      <a:pt x="128" y="445"/>
                    </a:lnTo>
                    <a:lnTo>
                      <a:pt x="122" y="436"/>
                    </a:lnTo>
                    <a:lnTo>
                      <a:pt x="118" y="429"/>
                    </a:lnTo>
                    <a:lnTo>
                      <a:pt x="118" y="425"/>
                    </a:lnTo>
                    <a:lnTo>
                      <a:pt x="120" y="425"/>
                    </a:lnTo>
                    <a:lnTo>
                      <a:pt x="122" y="423"/>
                    </a:lnTo>
                    <a:lnTo>
                      <a:pt x="121" y="412"/>
                    </a:lnTo>
                    <a:lnTo>
                      <a:pt x="121" y="403"/>
                    </a:lnTo>
                    <a:lnTo>
                      <a:pt x="117" y="396"/>
                    </a:lnTo>
                    <a:lnTo>
                      <a:pt x="112" y="391"/>
                    </a:lnTo>
                    <a:lnTo>
                      <a:pt x="107" y="383"/>
                    </a:lnTo>
                    <a:lnTo>
                      <a:pt x="105" y="380"/>
                    </a:lnTo>
                    <a:lnTo>
                      <a:pt x="100" y="378"/>
                    </a:lnTo>
                    <a:lnTo>
                      <a:pt x="95" y="374"/>
                    </a:lnTo>
                    <a:lnTo>
                      <a:pt x="88" y="372"/>
                    </a:lnTo>
                    <a:lnTo>
                      <a:pt x="82" y="368"/>
                    </a:lnTo>
                    <a:lnTo>
                      <a:pt x="76" y="364"/>
                    </a:lnTo>
                    <a:lnTo>
                      <a:pt x="72" y="358"/>
                    </a:lnTo>
                    <a:lnTo>
                      <a:pt x="69" y="349"/>
                    </a:lnTo>
                    <a:lnTo>
                      <a:pt x="71" y="340"/>
                    </a:lnTo>
                    <a:lnTo>
                      <a:pt x="76" y="332"/>
                    </a:lnTo>
                    <a:lnTo>
                      <a:pt x="80" y="323"/>
                    </a:lnTo>
                    <a:lnTo>
                      <a:pt x="78" y="309"/>
                    </a:lnTo>
                    <a:lnTo>
                      <a:pt x="75" y="300"/>
                    </a:lnTo>
                    <a:lnTo>
                      <a:pt x="70" y="296"/>
                    </a:lnTo>
                    <a:lnTo>
                      <a:pt x="64" y="297"/>
                    </a:lnTo>
                    <a:lnTo>
                      <a:pt x="56" y="300"/>
                    </a:lnTo>
                    <a:lnTo>
                      <a:pt x="51" y="303"/>
                    </a:lnTo>
                    <a:lnTo>
                      <a:pt x="48" y="300"/>
                    </a:lnTo>
                    <a:lnTo>
                      <a:pt x="46" y="293"/>
                    </a:lnTo>
                    <a:lnTo>
                      <a:pt x="46" y="284"/>
                    </a:lnTo>
                    <a:lnTo>
                      <a:pt x="44" y="276"/>
                    </a:lnTo>
                    <a:lnTo>
                      <a:pt x="38" y="267"/>
                    </a:lnTo>
                    <a:lnTo>
                      <a:pt x="30" y="260"/>
                    </a:lnTo>
                    <a:lnTo>
                      <a:pt x="20" y="250"/>
                    </a:lnTo>
                    <a:lnTo>
                      <a:pt x="12" y="240"/>
                    </a:lnTo>
                    <a:lnTo>
                      <a:pt x="5" y="226"/>
                    </a:lnTo>
                    <a:lnTo>
                      <a:pt x="0" y="207"/>
                    </a:lnTo>
                    <a:lnTo>
                      <a:pt x="0" y="185"/>
                    </a:lnTo>
                    <a:lnTo>
                      <a:pt x="1" y="187"/>
                    </a:lnTo>
                    <a:lnTo>
                      <a:pt x="3" y="188"/>
                    </a:lnTo>
                    <a:lnTo>
                      <a:pt x="4" y="187"/>
                    </a:lnTo>
                    <a:lnTo>
                      <a:pt x="5" y="183"/>
                    </a:lnTo>
                    <a:lnTo>
                      <a:pt x="5" y="179"/>
                    </a:lnTo>
                    <a:lnTo>
                      <a:pt x="3" y="172"/>
                    </a:lnTo>
                    <a:lnTo>
                      <a:pt x="5" y="167"/>
                    </a:lnTo>
                    <a:lnTo>
                      <a:pt x="15" y="163"/>
                    </a:lnTo>
                    <a:lnTo>
                      <a:pt x="19" y="155"/>
                    </a:lnTo>
                    <a:lnTo>
                      <a:pt x="20" y="150"/>
                    </a:lnTo>
                    <a:lnTo>
                      <a:pt x="19" y="146"/>
                    </a:lnTo>
                    <a:lnTo>
                      <a:pt x="21" y="142"/>
                    </a:lnTo>
                    <a:lnTo>
                      <a:pt x="26" y="138"/>
                    </a:lnTo>
                    <a:lnTo>
                      <a:pt x="26" y="132"/>
                    </a:lnTo>
                    <a:lnTo>
                      <a:pt x="22" y="126"/>
                    </a:lnTo>
                    <a:lnTo>
                      <a:pt x="20" y="118"/>
                    </a:lnTo>
                    <a:lnTo>
                      <a:pt x="18" y="111"/>
                    </a:lnTo>
                    <a:lnTo>
                      <a:pt x="21" y="103"/>
                    </a:lnTo>
                    <a:lnTo>
                      <a:pt x="30" y="97"/>
                    </a:lnTo>
                    <a:lnTo>
                      <a:pt x="46" y="90"/>
                    </a:lnTo>
                    <a:lnTo>
                      <a:pt x="53" y="88"/>
                    </a:lnTo>
                    <a:lnTo>
                      <a:pt x="57" y="81"/>
                    </a:lnTo>
                    <a:lnTo>
                      <a:pt x="59" y="73"/>
                    </a:lnTo>
                    <a:lnTo>
                      <a:pt x="65" y="61"/>
                    </a:lnTo>
                    <a:lnTo>
                      <a:pt x="67" y="45"/>
                    </a:lnTo>
                    <a:lnTo>
                      <a:pt x="62" y="37"/>
                    </a:lnTo>
                    <a:lnTo>
                      <a:pt x="53" y="32"/>
                    </a:lnTo>
                    <a:lnTo>
                      <a:pt x="48" y="24"/>
                    </a:lnTo>
                    <a:lnTo>
                      <a:pt x="46" y="22"/>
                    </a:lnTo>
                    <a:lnTo>
                      <a:pt x="42" y="19"/>
                    </a:lnTo>
                    <a:lnTo>
                      <a:pt x="39" y="15"/>
                    </a:lnTo>
                    <a:lnTo>
                      <a:pt x="37" y="8"/>
                    </a:lnTo>
                    <a:lnTo>
                      <a:pt x="183" y="0"/>
                    </a:lnTo>
                    <a:lnTo>
                      <a:pt x="184" y="18"/>
                    </a:lnTo>
                    <a:lnTo>
                      <a:pt x="188" y="28"/>
                    </a:lnTo>
                    <a:lnTo>
                      <a:pt x="193" y="36"/>
                    </a:lnTo>
                    <a:lnTo>
                      <a:pt x="196" y="46"/>
                    </a:lnTo>
                    <a:lnTo>
                      <a:pt x="197" y="51"/>
                    </a:lnTo>
                    <a:lnTo>
                      <a:pt x="198" y="55"/>
                    </a:lnTo>
                    <a:lnTo>
                      <a:pt x="200" y="59"/>
                    </a:lnTo>
                    <a:lnTo>
                      <a:pt x="201" y="61"/>
                    </a:lnTo>
                    <a:lnTo>
                      <a:pt x="215" y="238"/>
                    </a:lnTo>
                    <a:lnTo>
                      <a:pt x="216" y="246"/>
                    </a:lnTo>
                    <a:lnTo>
                      <a:pt x="217" y="252"/>
                    </a:lnTo>
                    <a:lnTo>
                      <a:pt x="215" y="257"/>
                    </a:lnTo>
                    <a:lnTo>
                      <a:pt x="212" y="262"/>
                    </a:lnTo>
                    <a:lnTo>
                      <a:pt x="211" y="268"/>
                    </a:lnTo>
                    <a:lnTo>
                      <a:pt x="215" y="274"/>
                    </a:lnTo>
                    <a:lnTo>
                      <a:pt x="220" y="281"/>
                    </a:lnTo>
                    <a:lnTo>
                      <a:pt x="223" y="289"/>
                    </a:lnTo>
                    <a:lnTo>
                      <a:pt x="222" y="301"/>
                    </a:lnTo>
                    <a:lnTo>
                      <a:pt x="218" y="309"/>
                    </a:lnTo>
                    <a:lnTo>
                      <a:pt x="215" y="316"/>
                    </a:lnTo>
                    <a:lnTo>
                      <a:pt x="213" y="320"/>
                    </a:lnTo>
                    <a:lnTo>
                      <a:pt x="211" y="327"/>
                    </a:lnTo>
                    <a:lnTo>
                      <a:pt x="206" y="332"/>
                    </a:lnTo>
                    <a:lnTo>
                      <a:pt x="203" y="336"/>
                    </a:lnTo>
                    <a:lnTo>
                      <a:pt x="200" y="343"/>
                    </a:lnTo>
                    <a:lnTo>
                      <a:pt x="203" y="346"/>
                    </a:lnTo>
                    <a:lnTo>
                      <a:pt x="203" y="350"/>
                    </a:lnTo>
                    <a:lnTo>
                      <a:pt x="200" y="353"/>
                    </a:lnTo>
                    <a:lnTo>
                      <a:pt x="196" y="356"/>
                    </a:lnTo>
                    <a:lnTo>
                      <a:pt x="195" y="362"/>
                    </a:lnTo>
                    <a:lnTo>
                      <a:pt x="195" y="368"/>
                    </a:lnTo>
                    <a:lnTo>
                      <a:pt x="196" y="374"/>
                    </a:lnTo>
                    <a:lnTo>
                      <a:pt x="196" y="378"/>
                    </a:lnTo>
                    <a:lnTo>
                      <a:pt x="195" y="381"/>
                    </a:lnTo>
                    <a:lnTo>
                      <a:pt x="192" y="385"/>
                    </a:lnTo>
                    <a:lnTo>
                      <a:pt x="191" y="389"/>
                    </a:lnTo>
                    <a:lnTo>
                      <a:pt x="191" y="393"/>
                    </a:lnTo>
                    <a:lnTo>
                      <a:pt x="194" y="395"/>
                    </a:lnTo>
                    <a:lnTo>
                      <a:pt x="196" y="397"/>
                    </a:lnTo>
                    <a:lnTo>
                      <a:pt x="196" y="400"/>
                    </a:lnTo>
                    <a:lnTo>
                      <a:pt x="192" y="403"/>
                    </a:lnTo>
                    <a:lnTo>
                      <a:pt x="184" y="407"/>
                    </a:lnTo>
                    <a:lnTo>
                      <a:pt x="178" y="411"/>
                    </a:lnTo>
                    <a:lnTo>
                      <a:pt x="175" y="415"/>
                    </a:lnTo>
                    <a:lnTo>
                      <a:pt x="175" y="419"/>
                    </a:lnTo>
                    <a:lnTo>
                      <a:pt x="178" y="423"/>
                    </a:lnTo>
                    <a:lnTo>
                      <a:pt x="180" y="425"/>
                    </a:lnTo>
                    <a:lnTo>
                      <a:pt x="180" y="431"/>
                    </a:lnTo>
                    <a:lnTo>
                      <a:pt x="178" y="439"/>
                    </a:lnTo>
                    <a:lnTo>
                      <a:pt x="176" y="441"/>
                    </a:lnTo>
                    <a:lnTo>
                      <a:pt x="173" y="439"/>
                    </a:lnTo>
                    <a:lnTo>
                      <a:pt x="170" y="437"/>
                    </a:lnTo>
                    <a:lnTo>
                      <a:pt x="166" y="434"/>
                    </a:lnTo>
                    <a:lnTo>
                      <a:pt x="161" y="431"/>
                    </a:lnTo>
                    <a:lnTo>
                      <a:pt x="156" y="430"/>
                    </a:lnTo>
                    <a:lnTo>
                      <a:pt x="150" y="431"/>
                    </a:lnTo>
                    <a:lnTo>
                      <a:pt x="144" y="436"/>
                    </a:lnTo>
                    <a:lnTo>
                      <a:pt x="144" y="443"/>
                    </a:lnTo>
                    <a:lnTo>
                      <a:pt x="144" y="447"/>
                    </a:lnTo>
                    <a:lnTo>
                      <a:pt x="146" y="450"/>
                    </a:lnTo>
                    <a:lnTo>
                      <a:pt x="141" y="45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32"/>
              <p:cNvSpPr>
                <a:spLocks/>
              </p:cNvSpPr>
              <p:nvPr/>
            </p:nvSpPr>
            <p:spPr bwMode="auto">
              <a:xfrm>
                <a:off x="3774" y="2269"/>
                <a:ext cx="258" cy="473"/>
              </a:xfrm>
              <a:custGeom>
                <a:avLst/>
                <a:gdLst>
                  <a:gd name="T0" fmla="*/ 1 w 176"/>
                  <a:gd name="T1" fmla="*/ 915 h 338"/>
                  <a:gd name="T2" fmla="*/ 0 w 176"/>
                  <a:gd name="T3" fmla="*/ 883 h 338"/>
                  <a:gd name="T4" fmla="*/ 19 w 176"/>
                  <a:gd name="T5" fmla="*/ 859 h 338"/>
                  <a:gd name="T6" fmla="*/ 26 w 176"/>
                  <a:gd name="T7" fmla="*/ 838 h 338"/>
                  <a:gd name="T8" fmla="*/ 26 w 176"/>
                  <a:gd name="T9" fmla="*/ 814 h 338"/>
                  <a:gd name="T10" fmla="*/ 50 w 176"/>
                  <a:gd name="T11" fmla="*/ 788 h 338"/>
                  <a:gd name="T12" fmla="*/ 63 w 176"/>
                  <a:gd name="T13" fmla="*/ 760 h 338"/>
                  <a:gd name="T14" fmla="*/ 86 w 176"/>
                  <a:gd name="T15" fmla="*/ 719 h 338"/>
                  <a:gd name="T16" fmla="*/ 79 w 176"/>
                  <a:gd name="T17" fmla="*/ 661 h 338"/>
                  <a:gd name="T18" fmla="*/ 50 w 176"/>
                  <a:gd name="T19" fmla="*/ 624 h 338"/>
                  <a:gd name="T20" fmla="*/ 63 w 176"/>
                  <a:gd name="T21" fmla="*/ 598 h 338"/>
                  <a:gd name="T22" fmla="*/ 66 w 176"/>
                  <a:gd name="T23" fmla="*/ 564 h 338"/>
                  <a:gd name="T24" fmla="*/ 19 w 176"/>
                  <a:gd name="T25" fmla="*/ 57 h 338"/>
                  <a:gd name="T26" fmla="*/ 45 w 176"/>
                  <a:gd name="T27" fmla="*/ 74 h 338"/>
                  <a:gd name="T28" fmla="*/ 69 w 176"/>
                  <a:gd name="T29" fmla="*/ 70 h 338"/>
                  <a:gd name="T30" fmla="*/ 101 w 176"/>
                  <a:gd name="T31" fmla="*/ 57 h 338"/>
                  <a:gd name="T32" fmla="*/ 129 w 176"/>
                  <a:gd name="T33" fmla="*/ 35 h 338"/>
                  <a:gd name="T34" fmla="*/ 539 w 176"/>
                  <a:gd name="T35" fmla="*/ 575 h 338"/>
                  <a:gd name="T36" fmla="*/ 539 w 176"/>
                  <a:gd name="T37" fmla="*/ 603 h 338"/>
                  <a:gd name="T38" fmla="*/ 554 w 176"/>
                  <a:gd name="T39" fmla="*/ 638 h 338"/>
                  <a:gd name="T40" fmla="*/ 529 w 176"/>
                  <a:gd name="T41" fmla="*/ 652 h 338"/>
                  <a:gd name="T42" fmla="*/ 494 w 176"/>
                  <a:gd name="T43" fmla="*/ 666 h 338"/>
                  <a:gd name="T44" fmla="*/ 466 w 176"/>
                  <a:gd name="T45" fmla="*/ 682 h 338"/>
                  <a:gd name="T46" fmla="*/ 438 w 176"/>
                  <a:gd name="T47" fmla="*/ 701 h 338"/>
                  <a:gd name="T48" fmla="*/ 419 w 176"/>
                  <a:gd name="T49" fmla="*/ 742 h 338"/>
                  <a:gd name="T50" fmla="*/ 410 w 176"/>
                  <a:gd name="T51" fmla="*/ 778 h 338"/>
                  <a:gd name="T52" fmla="*/ 374 w 176"/>
                  <a:gd name="T53" fmla="*/ 803 h 338"/>
                  <a:gd name="T54" fmla="*/ 359 w 176"/>
                  <a:gd name="T55" fmla="*/ 842 h 338"/>
                  <a:gd name="T56" fmla="*/ 331 w 176"/>
                  <a:gd name="T57" fmla="*/ 852 h 338"/>
                  <a:gd name="T58" fmla="*/ 315 w 176"/>
                  <a:gd name="T59" fmla="*/ 837 h 338"/>
                  <a:gd name="T60" fmla="*/ 277 w 176"/>
                  <a:gd name="T61" fmla="*/ 837 h 338"/>
                  <a:gd name="T62" fmla="*/ 268 w 176"/>
                  <a:gd name="T63" fmla="*/ 863 h 338"/>
                  <a:gd name="T64" fmla="*/ 258 w 176"/>
                  <a:gd name="T65" fmla="*/ 883 h 338"/>
                  <a:gd name="T66" fmla="*/ 258 w 176"/>
                  <a:gd name="T67" fmla="*/ 893 h 338"/>
                  <a:gd name="T68" fmla="*/ 227 w 176"/>
                  <a:gd name="T69" fmla="*/ 872 h 338"/>
                  <a:gd name="T70" fmla="*/ 202 w 176"/>
                  <a:gd name="T71" fmla="*/ 863 h 338"/>
                  <a:gd name="T72" fmla="*/ 191 w 176"/>
                  <a:gd name="T73" fmla="*/ 886 h 338"/>
                  <a:gd name="T74" fmla="*/ 176 w 176"/>
                  <a:gd name="T75" fmla="*/ 912 h 338"/>
                  <a:gd name="T76" fmla="*/ 163 w 176"/>
                  <a:gd name="T77" fmla="*/ 907 h 338"/>
                  <a:gd name="T78" fmla="*/ 129 w 176"/>
                  <a:gd name="T79" fmla="*/ 891 h 338"/>
                  <a:gd name="T80" fmla="*/ 103 w 176"/>
                  <a:gd name="T81" fmla="*/ 901 h 338"/>
                  <a:gd name="T82" fmla="*/ 97 w 176"/>
                  <a:gd name="T83" fmla="*/ 912 h 338"/>
                  <a:gd name="T84" fmla="*/ 69 w 176"/>
                  <a:gd name="T85" fmla="*/ 907 h 338"/>
                  <a:gd name="T86" fmla="*/ 38 w 176"/>
                  <a:gd name="T87" fmla="*/ 901 h 338"/>
                  <a:gd name="T88" fmla="*/ 45 w 176"/>
                  <a:gd name="T89" fmla="*/ 926 h 338"/>
                  <a:gd name="T90" fmla="*/ 26 w 176"/>
                  <a:gd name="T91" fmla="*/ 926 h 33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76"/>
                  <a:gd name="T139" fmla="*/ 0 h 338"/>
                  <a:gd name="T140" fmla="*/ 176 w 176"/>
                  <a:gd name="T141" fmla="*/ 338 h 338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76" h="338">
                    <a:moveTo>
                      <a:pt x="1" y="338"/>
                    </a:moveTo>
                    <a:lnTo>
                      <a:pt x="1" y="334"/>
                    </a:lnTo>
                    <a:lnTo>
                      <a:pt x="0" y="329"/>
                    </a:lnTo>
                    <a:lnTo>
                      <a:pt x="0" y="322"/>
                    </a:lnTo>
                    <a:lnTo>
                      <a:pt x="1" y="316"/>
                    </a:lnTo>
                    <a:lnTo>
                      <a:pt x="6" y="314"/>
                    </a:lnTo>
                    <a:lnTo>
                      <a:pt x="8" y="311"/>
                    </a:lnTo>
                    <a:lnTo>
                      <a:pt x="8" y="306"/>
                    </a:lnTo>
                    <a:lnTo>
                      <a:pt x="6" y="303"/>
                    </a:lnTo>
                    <a:lnTo>
                      <a:pt x="8" y="297"/>
                    </a:lnTo>
                    <a:lnTo>
                      <a:pt x="12" y="293"/>
                    </a:lnTo>
                    <a:lnTo>
                      <a:pt x="16" y="287"/>
                    </a:lnTo>
                    <a:lnTo>
                      <a:pt x="18" y="281"/>
                    </a:lnTo>
                    <a:lnTo>
                      <a:pt x="20" y="277"/>
                    </a:lnTo>
                    <a:lnTo>
                      <a:pt x="23" y="270"/>
                    </a:lnTo>
                    <a:lnTo>
                      <a:pt x="27" y="262"/>
                    </a:lnTo>
                    <a:lnTo>
                      <a:pt x="28" y="250"/>
                    </a:lnTo>
                    <a:lnTo>
                      <a:pt x="25" y="241"/>
                    </a:lnTo>
                    <a:lnTo>
                      <a:pt x="20" y="234"/>
                    </a:lnTo>
                    <a:lnTo>
                      <a:pt x="16" y="228"/>
                    </a:lnTo>
                    <a:lnTo>
                      <a:pt x="17" y="223"/>
                    </a:lnTo>
                    <a:lnTo>
                      <a:pt x="20" y="218"/>
                    </a:lnTo>
                    <a:lnTo>
                      <a:pt x="22" y="213"/>
                    </a:lnTo>
                    <a:lnTo>
                      <a:pt x="21" y="206"/>
                    </a:lnTo>
                    <a:lnTo>
                      <a:pt x="20" y="199"/>
                    </a:lnTo>
                    <a:lnTo>
                      <a:pt x="6" y="21"/>
                    </a:lnTo>
                    <a:lnTo>
                      <a:pt x="10" y="25"/>
                    </a:lnTo>
                    <a:lnTo>
                      <a:pt x="14" y="27"/>
                    </a:lnTo>
                    <a:lnTo>
                      <a:pt x="18" y="27"/>
                    </a:lnTo>
                    <a:lnTo>
                      <a:pt x="22" y="26"/>
                    </a:lnTo>
                    <a:lnTo>
                      <a:pt x="27" y="24"/>
                    </a:lnTo>
                    <a:lnTo>
                      <a:pt x="32" y="21"/>
                    </a:lnTo>
                    <a:lnTo>
                      <a:pt x="37" y="17"/>
                    </a:lnTo>
                    <a:lnTo>
                      <a:pt x="41" y="13"/>
                    </a:lnTo>
                    <a:lnTo>
                      <a:pt x="150" y="0"/>
                    </a:lnTo>
                    <a:lnTo>
                      <a:pt x="171" y="210"/>
                    </a:lnTo>
                    <a:lnTo>
                      <a:pt x="169" y="218"/>
                    </a:lnTo>
                    <a:lnTo>
                      <a:pt x="171" y="220"/>
                    </a:lnTo>
                    <a:lnTo>
                      <a:pt x="175" y="222"/>
                    </a:lnTo>
                    <a:lnTo>
                      <a:pt x="176" y="233"/>
                    </a:lnTo>
                    <a:lnTo>
                      <a:pt x="173" y="237"/>
                    </a:lnTo>
                    <a:lnTo>
                      <a:pt x="168" y="238"/>
                    </a:lnTo>
                    <a:lnTo>
                      <a:pt x="162" y="239"/>
                    </a:lnTo>
                    <a:lnTo>
                      <a:pt x="157" y="243"/>
                    </a:lnTo>
                    <a:lnTo>
                      <a:pt x="154" y="247"/>
                    </a:lnTo>
                    <a:lnTo>
                      <a:pt x="148" y="249"/>
                    </a:lnTo>
                    <a:lnTo>
                      <a:pt x="142" y="250"/>
                    </a:lnTo>
                    <a:lnTo>
                      <a:pt x="139" y="256"/>
                    </a:lnTo>
                    <a:lnTo>
                      <a:pt x="137" y="267"/>
                    </a:lnTo>
                    <a:lnTo>
                      <a:pt x="133" y="271"/>
                    </a:lnTo>
                    <a:lnTo>
                      <a:pt x="130" y="275"/>
                    </a:lnTo>
                    <a:lnTo>
                      <a:pt x="130" y="284"/>
                    </a:lnTo>
                    <a:lnTo>
                      <a:pt x="120" y="285"/>
                    </a:lnTo>
                    <a:lnTo>
                      <a:pt x="119" y="293"/>
                    </a:lnTo>
                    <a:lnTo>
                      <a:pt x="117" y="301"/>
                    </a:lnTo>
                    <a:lnTo>
                      <a:pt x="114" y="307"/>
                    </a:lnTo>
                    <a:lnTo>
                      <a:pt x="111" y="311"/>
                    </a:lnTo>
                    <a:lnTo>
                      <a:pt x="105" y="311"/>
                    </a:lnTo>
                    <a:lnTo>
                      <a:pt x="103" y="309"/>
                    </a:lnTo>
                    <a:lnTo>
                      <a:pt x="100" y="305"/>
                    </a:lnTo>
                    <a:lnTo>
                      <a:pt x="96" y="304"/>
                    </a:lnTo>
                    <a:lnTo>
                      <a:pt x="88" y="305"/>
                    </a:lnTo>
                    <a:lnTo>
                      <a:pt x="86" y="309"/>
                    </a:lnTo>
                    <a:lnTo>
                      <a:pt x="85" y="315"/>
                    </a:lnTo>
                    <a:lnTo>
                      <a:pt x="84" y="318"/>
                    </a:lnTo>
                    <a:lnTo>
                      <a:pt x="82" y="322"/>
                    </a:lnTo>
                    <a:lnTo>
                      <a:pt x="83" y="326"/>
                    </a:lnTo>
                    <a:lnTo>
                      <a:pt x="82" y="326"/>
                    </a:lnTo>
                    <a:lnTo>
                      <a:pt x="77" y="320"/>
                    </a:lnTo>
                    <a:lnTo>
                      <a:pt x="72" y="318"/>
                    </a:lnTo>
                    <a:lnTo>
                      <a:pt x="69" y="316"/>
                    </a:lnTo>
                    <a:lnTo>
                      <a:pt x="64" y="315"/>
                    </a:lnTo>
                    <a:lnTo>
                      <a:pt x="63" y="318"/>
                    </a:lnTo>
                    <a:lnTo>
                      <a:pt x="61" y="323"/>
                    </a:lnTo>
                    <a:lnTo>
                      <a:pt x="59" y="329"/>
                    </a:lnTo>
                    <a:lnTo>
                      <a:pt x="56" y="333"/>
                    </a:lnTo>
                    <a:lnTo>
                      <a:pt x="55" y="334"/>
                    </a:lnTo>
                    <a:lnTo>
                      <a:pt x="52" y="331"/>
                    </a:lnTo>
                    <a:lnTo>
                      <a:pt x="47" y="327"/>
                    </a:lnTo>
                    <a:lnTo>
                      <a:pt x="41" y="325"/>
                    </a:lnTo>
                    <a:lnTo>
                      <a:pt x="35" y="327"/>
                    </a:lnTo>
                    <a:lnTo>
                      <a:pt x="33" y="329"/>
                    </a:lnTo>
                    <a:lnTo>
                      <a:pt x="32" y="331"/>
                    </a:lnTo>
                    <a:lnTo>
                      <a:pt x="31" y="333"/>
                    </a:lnTo>
                    <a:lnTo>
                      <a:pt x="26" y="333"/>
                    </a:lnTo>
                    <a:lnTo>
                      <a:pt x="22" y="331"/>
                    </a:lnTo>
                    <a:lnTo>
                      <a:pt x="16" y="328"/>
                    </a:lnTo>
                    <a:lnTo>
                      <a:pt x="12" y="329"/>
                    </a:lnTo>
                    <a:lnTo>
                      <a:pt x="12" y="336"/>
                    </a:lnTo>
                    <a:lnTo>
                      <a:pt x="14" y="338"/>
                    </a:lnTo>
                    <a:lnTo>
                      <a:pt x="12" y="338"/>
                    </a:lnTo>
                    <a:lnTo>
                      <a:pt x="8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33"/>
              <p:cNvSpPr>
                <a:spLocks/>
              </p:cNvSpPr>
              <p:nvPr/>
            </p:nvSpPr>
            <p:spPr bwMode="auto">
              <a:xfrm>
                <a:off x="3774" y="2269"/>
                <a:ext cx="258" cy="473"/>
              </a:xfrm>
              <a:custGeom>
                <a:avLst/>
                <a:gdLst>
                  <a:gd name="T0" fmla="*/ 1 w 176"/>
                  <a:gd name="T1" fmla="*/ 926 h 338"/>
                  <a:gd name="T2" fmla="*/ 0 w 176"/>
                  <a:gd name="T3" fmla="*/ 901 h 338"/>
                  <a:gd name="T4" fmla="*/ 1 w 176"/>
                  <a:gd name="T5" fmla="*/ 866 h 338"/>
                  <a:gd name="T6" fmla="*/ 26 w 176"/>
                  <a:gd name="T7" fmla="*/ 852 h 338"/>
                  <a:gd name="T8" fmla="*/ 19 w 176"/>
                  <a:gd name="T9" fmla="*/ 830 h 338"/>
                  <a:gd name="T10" fmla="*/ 38 w 176"/>
                  <a:gd name="T11" fmla="*/ 803 h 338"/>
                  <a:gd name="T12" fmla="*/ 56 w 176"/>
                  <a:gd name="T13" fmla="*/ 770 h 338"/>
                  <a:gd name="T14" fmla="*/ 73 w 176"/>
                  <a:gd name="T15" fmla="*/ 740 h 338"/>
                  <a:gd name="T16" fmla="*/ 88 w 176"/>
                  <a:gd name="T17" fmla="*/ 686 h 338"/>
                  <a:gd name="T18" fmla="*/ 63 w 176"/>
                  <a:gd name="T19" fmla="*/ 641 h 338"/>
                  <a:gd name="T20" fmla="*/ 54 w 176"/>
                  <a:gd name="T21" fmla="*/ 612 h 338"/>
                  <a:gd name="T22" fmla="*/ 69 w 176"/>
                  <a:gd name="T23" fmla="*/ 584 h 338"/>
                  <a:gd name="T24" fmla="*/ 63 w 176"/>
                  <a:gd name="T25" fmla="*/ 544 h 338"/>
                  <a:gd name="T26" fmla="*/ 32 w 176"/>
                  <a:gd name="T27" fmla="*/ 69 h 338"/>
                  <a:gd name="T28" fmla="*/ 56 w 176"/>
                  <a:gd name="T29" fmla="*/ 74 h 338"/>
                  <a:gd name="T30" fmla="*/ 86 w 176"/>
                  <a:gd name="T31" fmla="*/ 67 h 338"/>
                  <a:gd name="T32" fmla="*/ 116 w 176"/>
                  <a:gd name="T33" fmla="*/ 48 h 338"/>
                  <a:gd name="T34" fmla="*/ 472 w 176"/>
                  <a:gd name="T35" fmla="*/ 0 h 338"/>
                  <a:gd name="T36" fmla="*/ 534 w 176"/>
                  <a:gd name="T37" fmla="*/ 598 h 338"/>
                  <a:gd name="T38" fmla="*/ 553 w 176"/>
                  <a:gd name="T39" fmla="*/ 609 h 338"/>
                  <a:gd name="T40" fmla="*/ 545 w 176"/>
                  <a:gd name="T41" fmla="*/ 651 h 338"/>
                  <a:gd name="T42" fmla="*/ 509 w 176"/>
                  <a:gd name="T43" fmla="*/ 654 h 338"/>
                  <a:gd name="T44" fmla="*/ 485 w 176"/>
                  <a:gd name="T45" fmla="*/ 677 h 338"/>
                  <a:gd name="T46" fmla="*/ 447 w 176"/>
                  <a:gd name="T47" fmla="*/ 686 h 338"/>
                  <a:gd name="T48" fmla="*/ 432 w 176"/>
                  <a:gd name="T49" fmla="*/ 732 h 338"/>
                  <a:gd name="T50" fmla="*/ 410 w 176"/>
                  <a:gd name="T51" fmla="*/ 754 h 338"/>
                  <a:gd name="T52" fmla="*/ 378 w 176"/>
                  <a:gd name="T53" fmla="*/ 781 h 338"/>
                  <a:gd name="T54" fmla="*/ 369 w 176"/>
                  <a:gd name="T55" fmla="*/ 824 h 338"/>
                  <a:gd name="T56" fmla="*/ 350 w 176"/>
                  <a:gd name="T57" fmla="*/ 852 h 338"/>
                  <a:gd name="T58" fmla="*/ 324 w 176"/>
                  <a:gd name="T59" fmla="*/ 847 h 338"/>
                  <a:gd name="T60" fmla="*/ 303 w 176"/>
                  <a:gd name="T61" fmla="*/ 833 h 338"/>
                  <a:gd name="T62" fmla="*/ 271 w 176"/>
                  <a:gd name="T63" fmla="*/ 847 h 338"/>
                  <a:gd name="T64" fmla="*/ 264 w 176"/>
                  <a:gd name="T65" fmla="*/ 872 h 338"/>
                  <a:gd name="T66" fmla="*/ 262 w 176"/>
                  <a:gd name="T67" fmla="*/ 893 h 338"/>
                  <a:gd name="T68" fmla="*/ 243 w 176"/>
                  <a:gd name="T69" fmla="*/ 877 h 338"/>
                  <a:gd name="T70" fmla="*/ 217 w 176"/>
                  <a:gd name="T71" fmla="*/ 866 h 338"/>
                  <a:gd name="T72" fmla="*/ 198 w 176"/>
                  <a:gd name="T73" fmla="*/ 872 h 338"/>
                  <a:gd name="T74" fmla="*/ 185 w 176"/>
                  <a:gd name="T75" fmla="*/ 901 h 338"/>
                  <a:gd name="T76" fmla="*/ 174 w 176"/>
                  <a:gd name="T77" fmla="*/ 915 h 338"/>
                  <a:gd name="T78" fmla="*/ 148 w 176"/>
                  <a:gd name="T79" fmla="*/ 897 h 338"/>
                  <a:gd name="T80" fmla="*/ 110 w 176"/>
                  <a:gd name="T81" fmla="*/ 897 h 338"/>
                  <a:gd name="T82" fmla="*/ 101 w 176"/>
                  <a:gd name="T83" fmla="*/ 907 h 338"/>
                  <a:gd name="T84" fmla="*/ 82 w 176"/>
                  <a:gd name="T85" fmla="*/ 912 h 338"/>
                  <a:gd name="T86" fmla="*/ 50 w 176"/>
                  <a:gd name="T87" fmla="*/ 898 h 338"/>
                  <a:gd name="T88" fmla="*/ 38 w 176"/>
                  <a:gd name="T89" fmla="*/ 921 h 338"/>
                  <a:gd name="T90" fmla="*/ 38 w 176"/>
                  <a:gd name="T91" fmla="*/ 926 h 338"/>
                  <a:gd name="T92" fmla="*/ 1 w 176"/>
                  <a:gd name="T93" fmla="*/ 926 h 33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338"/>
                  <a:gd name="T143" fmla="*/ 176 w 176"/>
                  <a:gd name="T144" fmla="*/ 338 h 33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338">
                    <a:moveTo>
                      <a:pt x="1" y="338"/>
                    </a:moveTo>
                    <a:lnTo>
                      <a:pt x="1" y="338"/>
                    </a:lnTo>
                    <a:lnTo>
                      <a:pt x="1" y="334"/>
                    </a:lnTo>
                    <a:lnTo>
                      <a:pt x="0" y="329"/>
                    </a:lnTo>
                    <a:lnTo>
                      <a:pt x="0" y="322"/>
                    </a:lnTo>
                    <a:lnTo>
                      <a:pt x="1" y="316"/>
                    </a:lnTo>
                    <a:lnTo>
                      <a:pt x="6" y="314"/>
                    </a:lnTo>
                    <a:lnTo>
                      <a:pt x="8" y="311"/>
                    </a:lnTo>
                    <a:lnTo>
                      <a:pt x="8" y="306"/>
                    </a:lnTo>
                    <a:lnTo>
                      <a:pt x="6" y="303"/>
                    </a:lnTo>
                    <a:lnTo>
                      <a:pt x="8" y="297"/>
                    </a:lnTo>
                    <a:lnTo>
                      <a:pt x="12" y="293"/>
                    </a:lnTo>
                    <a:lnTo>
                      <a:pt x="16" y="287"/>
                    </a:lnTo>
                    <a:lnTo>
                      <a:pt x="18" y="281"/>
                    </a:lnTo>
                    <a:lnTo>
                      <a:pt x="20" y="277"/>
                    </a:lnTo>
                    <a:lnTo>
                      <a:pt x="23" y="270"/>
                    </a:lnTo>
                    <a:lnTo>
                      <a:pt x="27" y="262"/>
                    </a:lnTo>
                    <a:lnTo>
                      <a:pt x="28" y="250"/>
                    </a:lnTo>
                    <a:lnTo>
                      <a:pt x="25" y="241"/>
                    </a:lnTo>
                    <a:lnTo>
                      <a:pt x="20" y="234"/>
                    </a:lnTo>
                    <a:lnTo>
                      <a:pt x="16" y="228"/>
                    </a:lnTo>
                    <a:lnTo>
                      <a:pt x="17" y="223"/>
                    </a:lnTo>
                    <a:lnTo>
                      <a:pt x="20" y="218"/>
                    </a:lnTo>
                    <a:lnTo>
                      <a:pt x="22" y="213"/>
                    </a:lnTo>
                    <a:lnTo>
                      <a:pt x="21" y="206"/>
                    </a:lnTo>
                    <a:lnTo>
                      <a:pt x="20" y="199"/>
                    </a:lnTo>
                    <a:lnTo>
                      <a:pt x="6" y="21"/>
                    </a:lnTo>
                    <a:lnTo>
                      <a:pt x="10" y="25"/>
                    </a:lnTo>
                    <a:lnTo>
                      <a:pt x="14" y="27"/>
                    </a:lnTo>
                    <a:lnTo>
                      <a:pt x="18" y="27"/>
                    </a:lnTo>
                    <a:lnTo>
                      <a:pt x="22" y="26"/>
                    </a:lnTo>
                    <a:lnTo>
                      <a:pt x="27" y="24"/>
                    </a:lnTo>
                    <a:lnTo>
                      <a:pt x="32" y="21"/>
                    </a:lnTo>
                    <a:lnTo>
                      <a:pt x="37" y="17"/>
                    </a:lnTo>
                    <a:lnTo>
                      <a:pt x="41" y="13"/>
                    </a:lnTo>
                    <a:lnTo>
                      <a:pt x="150" y="0"/>
                    </a:lnTo>
                    <a:lnTo>
                      <a:pt x="171" y="210"/>
                    </a:lnTo>
                    <a:lnTo>
                      <a:pt x="169" y="218"/>
                    </a:lnTo>
                    <a:lnTo>
                      <a:pt x="171" y="220"/>
                    </a:lnTo>
                    <a:lnTo>
                      <a:pt x="175" y="222"/>
                    </a:lnTo>
                    <a:lnTo>
                      <a:pt x="176" y="233"/>
                    </a:lnTo>
                    <a:lnTo>
                      <a:pt x="173" y="237"/>
                    </a:lnTo>
                    <a:lnTo>
                      <a:pt x="168" y="238"/>
                    </a:lnTo>
                    <a:lnTo>
                      <a:pt x="162" y="239"/>
                    </a:lnTo>
                    <a:lnTo>
                      <a:pt x="157" y="243"/>
                    </a:lnTo>
                    <a:lnTo>
                      <a:pt x="154" y="247"/>
                    </a:lnTo>
                    <a:lnTo>
                      <a:pt x="148" y="249"/>
                    </a:lnTo>
                    <a:lnTo>
                      <a:pt x="142" y="250"/>
                    </a:lnTo>
                    <a:lnTo>
                      <a:pt x="139" y="256"/>
                    </a:lnTo>
                    <a:lnTo>
                      <a:pt x="137" y="267"/>
                    </a:lnTo>
                    <a:lnTo>
                      <a:pt x="133" y="271"/>
                    </a:lnTo>
                    <a:lnTo>
                      <a:pt x="130" y="275"/>
                    </a:lnTo>
                    <a:lnTo>
                      <a:pt x="130" y="284"/>
                    </a:lnTo>
                    <a:lnTo>
                      <a:pt x="120" y="285"/>
                    </a:lnTo>
                    <a:lnTo>
                      <a:pt x="119" y="293"/>
                    </a:lnTo>
                    <a:lnTo>
                      <a:pt x="117" y="301"/>
                    </a:lnTo>
                    <a:lnTo>
                      <a:pt x="114" y="307"/>
                    </a:lnTo>
                    <a:lnTo>
                      <a:pt x="111" y="311"/>
                    </a:lnTo>
                    <a:lnTo>
                      <a:pt x="105" y="311"/>
                    </a:lnTo>
                    <a:lnTo>
                      <a:pt x="103" y="309"/>
                    </a:lnTo>
                    <a:lnTo>
                      <a:pt x="100" y="305"/>
                    </a:lnTo>
                    <a:lnTo>
                      <a:pt x="96" y="304"/>
                    </a:lnTo>
                    <a:lnTo>
                      <a:pt x="88" y="305"/>
                    </a:lnTo>
                    <a:lnTo>
                      <a:pt x="86" y="309"/>
                    </a:lnTo>
                    <a:lnTo>
                      <a:pt x="85" y="315"/>
                    </a:lnTo>
                    <a:lnTo>
                      <a:pt x="84" y="318"/>
                    </a:lnTo>
                    <a:lnTo>
                      <a:pt x="82" y="322"/>
                    </a:lnTo>
                    <a:lnTo>
                      <a:pt x="83" y="326"/>
                    </a:lnTo>
                    <a:lnTo>
                      <a:pt x="82" y="326"/>
                    </a:lnTo>
                    <a:lnTo>
                      <a:pt x="77" y="320"/>
                    </a:lnTo>
                    <a:lnTo>
                      <a:pt x="72" y="318"/>
                    </a:lnTo>
                    <a:lnTo>
                      <a:pt x="69" y="316"/>
                    </a:lnTo>
                    <a:lnTo>
                      <a:pt x="64" y="315"/>
                    </a:lnTo>
                    <a:lnTo>
                      <a:pt x="63" y="318"/>
                    </a:lnTo>
                    <a:lnTo>
                      <a:pt x="61" y="323"/>
                    </a:lnTo>
                    <a:lnTo>
                      <a:pt x="59" y="329"/>
                    </a:lnTo>
                    <a:lnTo>
                      <a:pt x="56" y="333"/>
                    </a:lnTo>
                    <a:lnTo>
                      <a:pt x="55" y="334"/>
                    </a:lnTo>
                    <a:lnTo>
                      <a:pt x="52" y="331"/>
                    </a:lnTo>
                    <a:lnTo>
                      <a:pt x="47" y="327"/>
                    </a:lnTo>
                    <a:lnTo>
                      <a:pt x="41" y="325"/>
                    </a:lnTo>
                    <a:lnTo>
                      <a:pt x="35" y="327"/>
                    </a:lnTo>
                    <a:lnTo>
                      <a:pt x="33" y="329"/>
                    </a:lnTo>
                    <a:lnTo>
                      <a:pt x="32" y="331"/>
                    </a:lnTo>
                    <a:lnTo>
                      <a:pt x="31" y="333"/>
                    </a:lnTo>
                    <a:lnTo>
                      <a:pt x="26" y="333"/>
                    </a:lnTo>
                    <a:lnTo>
                      <a:pt x="22" y="331"/>
                    </a:lnTo>
                    <a:lnTo>
                      <a:pt x="16" y="328"/>
                    </a:lnTo>
                    <a:lnTo>
                      <a:pt x="12" y="329"/>
                    </a:lnTo>
                    <a:lnTo>
                      <a:pt x="12" y="336"/>
                    </a:lnTo>
                    <a:lnTo>
                      <a:pt x="14" y="338"/>
                    </a:lnTo>
                    <a:lnTo>
                      <a:pt x="12" y="338"/>
                    </a:lnTo>
                    <a:lnTo>
                      <a:pt x="8" y="338"/>
                    </a:lnTo>
                    <a:lnTo>
                      <a:pt x="1" y="338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34"/>
              <p:cNvSpPr>
                <a:spLocks/>
              </p:cNvSpPr>
              <p:nvPr/>
            </p:nvSpPr>
            <p:spPr bwMode="auto">
              <a:xfrm>
                <a:off x="3834" y="1817"/>
                <a:ext cx="319" cy="470"/>
              </a:xfrm>
              <a:custGeom>
                <a:avLst/>
                <a:gdLst>
                  <a:gd name="T0" fmla="*/ 342 w 218"/>
                  <a:gd name="T1" fmla="*/ 884 h 336"/>
                  <a:gd name="T2" fmla="*/ 22 w 218"/>
                  <a:gd name="T3" fmla="*/ 890 h 336"/>
                  <a:gd name="T4" fmla="*/ 61 w 218"/>
                  <a:gd name="T5" fmla="*/ 813 h 336"/>
                  <a:gd name="T6" fmla="*/ 82 w 218"/>
                  <a:gd name="T7" fmla="*/ 716 h 336"/>
                  <a:gd name="T8" fmla="*/ 66 w 218"/>
                  <a:gd name="T9" fmla="*/ 624 h 336"/>
                  <a:gd name="T10" fmla="*/ 15 w 218"/>
                  <a:gd name="T11" fmla="*/ 522 h 336"/>
                  <a:gd name="T12" fmla="*/ 19 w 218"/>
                  <a:gd name="T13" fmla="*/ 455 h 336"/>
                  <a:gd name="T14" fmla="*/ 9 w 218"/>
                  <a:gd name="T15" fmla="*/ 403 h 336"/>
                  <a:gd name="T16" fmla="*/ 34 w 218"/>
                  <a:gd name="T17" fmla="*/ 329 h 336"/>
                  <a:gd name="T18" fmla="*/ 34 w 218"/>
                  <a:gd name="T19" fmla="*/ 249 h 336"/>
                  <a:gd name="T20" fmla="*/ 54 w 218"/>
                  <a:gd name="T21" fmla="*/ 242 h 336"/>
                  <a:gd name="T22" fmla="*/ 88 w 218"/>
                  <a:gd name="T23" fmla="*/ 190 h 336"/>
                  <a:gd name="T24" fmla="*/ 121 w 218"/>
                  <a:gd name="T25" fmla="*/ 145 h 336"/>
                  <a:gd name="T26" fmla="*/ 126 w 218"/>
                  <a:gd name="T27" fmla="*/ 221 h 336"/>
                  <a:gd name="T28" fmla="*/ 157 w 218"/>
                  <a:gd name="T29" fmla="*/ 164 h 336"/>
                  <a:gd name="T30" fmla="*/ 176 w 218"/>
                  <a:gd name="T31" fmla="*/ 98 h 336"/>
                  <a:gd name="T32" fmla="*/ 202 w 218"/>
                  <a:gd name="T33" fmla="*/ 98 h 336"/>
                  <a:gd name="T34" fmla="*/ 209 w 218"/>
                  <a:gd name="T35" fmla="*/ 77 h 336"/>
                  <a:gd name="T36" fmla="*/ 184 w 218"/>
                  <a:gd name="T37" fmla="*/ 60 h 336"/>
                  <a:gd name="T38" fmla="*/ 190 w 218"/>
                  <a:gd name="T39" fmla="*/ 29 h 336"/>
                  <a:gd name="T40" fmla="*/ 195 w 218"/>
                  <a:gd name="T41" fmla="*/ 11 h 336"/>
                  <a:gd name="T42" fmla="*/ 218 w 218"/>
                  <a:gd name="T43" fmla="*/ 8 h 336"/>
                  <a:gd name="T44" fmla="*/ 241 w 218"/>
                  <a:gd name="T45" fmla="*/ 0 h 336"/>
                  <a:gd name="T46" fmla="*/ 277 w 218"/>
                  <a:gd name="T47" fmla="*/ 14 h 336"/>
                  <a:gd name="T48" fmla="*/ 306 w 218"/>
                  <a:gd name="T49" fmla="*/ 21 h 336"/>
                  <a:gd name="T50" fmla="*/ 332 w 218"/>
                  <a:gd name="T51" fmla="*/ 35 h 336"/>
                  <a:gd name="T52" fmla="*/ 360 w 218"/>
                  <a:gd name="T53" fmla="*/ 49 h 336"/>
                  <a:gd name="T54" fmla="*/ 392 w 218"/>
                  <a:gd name="T55" fmla="*/ 53 h 336"/>
                  <a:gd name="T56" fmla="*/ 424 w 218"/>
                  <a:gd name="T57" fmla="*/ 55 h 336"/>
                  <a:gd name="T58" fmla="*/ 452 w 218"/>
                  <a:gd name="T59" fmla="*/ 60 h 336"/>
                  <a:gd name="T60" fmla="*/ 476 w 218"/>
                  <a:gd name="T61" fmla="*/ 88 h 336"/>
                  <a:gd name="T62" fmla="*/ 481 w 218"/>
                  <a:gd name="T63" fmla="*/ 108 h 336"/>
                  <a:gd name="T64" fmla="*/ 467 w 218"/>
                  <a:gd name="T65" fmla="*/ 117 h 336"/>
                  <a:gd name="T66" fmla="*/ 476 w 218"/>
                  <a:gd name="T67" fmla="*/ 152 h 336"/>
                  <a:gd name="T68" fmla="*/ 512 w 218"/>
                  <a:gd name="T69" fmla="*/ 227 h 336"/>
                  <a:gd name="T70" fmla="*/ 481 w 218"/>
                  <a:gd name="T71" fmla="*/ 298 h 336"/>
                  <a:gd name="T72" fmla="*/ 476 w 218"/>
                  <a:gd name="T73" fmla="*/ 339 h 336"/>
                  <a:gd name="T74" fmla="*/ 429 w 218"/>
                  <a:gd name="T75" fmla="*/ 366 h 336"/>
                  <a:gd name="T76" fmla="*/ 426 w 218"/>
                  <a:gd name="T77" fmla="*/ 417 h 336"/>
                  <a:gd name="T78" fmla="*/ 458 w 218"/>
                  <a:gd name="T79" fmla="*/ 445 h 336"/>
                  <a:gd name="T80" fmla="*/ 489 w 218"/>
                  <a:gd name="T81" fmla="*/ 445 h 336"/>
                  <a:gd name="T82" fmla="*/ 505 w 218"/>
                  <a:gd name="T83" fmla="*/ 411 h 336"/>
                  <a:gd name="T84" fmla="*/ 522 w 218"/>
                  <a:gd name="T85" fmla="*/ 376 h 336"/>
                  <a:gd name="T86" fmla="*/ 549 w 218"/>
                  <a:gd name="T87" fmla="*/ 358 h 336"/>
                  <a:gd name="T88" fmla="*/ 569 w 218"/>
                  <a:gd name="T89" fmla="*/ 337 h 336"/>
                  <a:gd name="T90" fmla="*/ 604 w 218"/>
                  <a:gd name="T91" fmla="*/ 357 h 336"/>
                  <a:gd name="T92" fmla="*/ 637 w 218"/>
                  <a:gd name="T93" fmla="*/ 403 h 336"/>
                  <a:gd name="T94" fmla="*/ 644 w 218"/>
                  <a:gd name="T95" fmla="*/ 446 h 336"/>
                  <a:gd name="T96" fmla="*/ 670 w 218"/>
                  <a:gd name="T97" fmla="*/ 506 h 336"/>
                  <a:gd name="T98" fmla="*/ 683 w 218"/>
                  <a:gd name="T99" fmla="*/ 597 h 336"/>
                  <a:gd name="T100" fmla="*/ 657 w 218"/>
                  <a:gd name="T101" fmla="*/ 636 h 336"/>
                  <a:gd name="T102" fmla="*/ 641 w 218"/>
                  <a:gd name="T103" fmla="*/ 667 h 336"/>
                  <a:gd name="T104" fmla="*/ 616 w 218"/>
                  <a:gd name="T105" fmla="*/ 702 h 336"/>
                  <a:gd name="T106" fmla="*/ 601 w 218"/>
                  <a:gd name="T107" fmla="*/ 769 h 336"/>
                  <a:gd name="T108" fmla="*/ 582 w 218"/>
                  <a:gd name="T109" fmla="*/ 809 h 336"/>
                  <a:gd name="T110" fmla="*/ 568 w 218"/>
                  <a:gd name="T111" fmla="*/ 864 h 3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18"/>
                  <a:gd name="T169" fmla="*/ 0 h 336"/>
                  <a:gd name="T170" fmla="*/ 218 w 218"/>
                  <a:gd name="T171" fmla="*/ 336 h 3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18" h="336">
                    <a:moveTo>
                      <a:pt x="181" y="316"/>
                    </a:moveTo>
                    <a:lnTo>
                      <a:pt x="109" y="323"/>
                    </a:lnTo>
                    <a:lnTo>
                      <a:pt x="0" y="336"/>
                    </a:lnTo>
                    <a:lnTo>
                      <a:pt x="7" y="325"/>
                    </a:lnTo>
                    <a:lnTo>
                      <a:pt x="15" y="311"/>
                    </a:lnTo>
                    <a:lnTo>
                      <a:pt x="20" y="297"/>
                    </a:lnTo>
                    <a:lnTo>
                      <a:pt x="23" y="279"/>
                    </a:lnTo>
                    <a:lnTo>
                      <a:pt x="26" y="262"/>
                    </a:lnTo>
                    <a:lnTo>
                      <a:pt x="25" y="245"/>
                    </a:lnTo>
                    <a:lnTo>
                      <a:pt x="21" y="228"/>
                    </a:lnTo>
                    <a:lnTo>
                      <a:pt x="14" y="211"/>
                    </a:lnTo>
                    <a:lnTo>
                      <a:pt x="5" y="191"/>
                    </a:lnTo>
                    <a:lnTo>
                      <a:pt x="5" y="176"/>
                    </a:lnTo>
                    <a:lnTo>
                      <a:pt x="6" y="166"/>
                    </a:lnTo>
                    <a:lnTo>
                      <a:pt x="3" y="157"/>
                    </a:lnTo>
                    <a:lnTo>
                      <a:pt x="3" y="147"/>
                    </a:lnTo>
                    <a:lnTo>
                      <a:pt x="7" y="136"/>
                    </a:lnTo>
                    <a:lnTo>
                      <a:pt x="11" y="120"/>
                    </a:lnTo>
                    <a:lnTo>
                      <a:pt x="10" y="97"/>
                    </a:lnTo>
                    <a:lnTo>
                      <a:pt x="11" y="91"/>
                    </a:lnTo>
                    <a:lnTo>
                      <a:pt x="14" y="91"/>
                    </a:lnTo>
                    <a:lnTo>
                      <a:pt x="17" y="89"/>
                    </a:lnTo>
                    <a:lnTo>
                      <a:pt x="17" y="79"/>
                    </a:lnTo>
                    <a:lnTo>
                      <a:pt x="28" y="69"/>
                    </a:lnTo>
                    <a:lnTo>
                      <a:pt x="36" y="59"/>
                    </a:lnTo>
                    <a:lnTo>
                      <a:pt x="39" y="53"/>
                    </a:lnTo>
                    <a:lnTo>
                      <a:pt x="40" y="55"/>
                    </a:lnTo>
                    <a:lnTo>
                      <a:pt x="40" y="81"/>
                    </a:lnTo>
                    <a:lnTo>
                      <a:pt x="47" y="77"/>
                    </a:lnTo>
                    <a:lnTo>
                      <a:pt x="50" y="60"/>
                    </a:lnTo>
                    <a:lnTo>
                      <a:pt x="50" y="42"/>
                    </a:lnTo>
                    <a:lnTo>
                      <a:pt x="56" y="36"/>
                    </a:lnTo>
                    <a:lnTo>
                      <a:pt x="59" y="36"/>
                    </a:lnTo>
                    <a:lnTo>
                      <a:pt x="64" y="36"/>
                    </a:lnTo>
                    <a:lnTo>
                      <a:pt x="67" y="32"/>
                    </a:lnTo>
                    <a:lnTo>
                      <a:pt x="67" y="28"/>
                    </a:lnTo>
                    <a:lnTo>
                      <a:pt x="62" y="26"/>
                    </a:lnTo>
                    <a:lnTo>
                      <a:pt x="59" y="22"/>
                    </a:lnTo>
                    <a:lnTo>
                      <a:pt x="58" y="17"/>
                    </a:lnTo>
                    <a:lnTo>
                      <a:pt x="61" y="11"/>
                    </a:lnTo>
                    <a:lnTo>
                      <a:pt x="62" y="8"/>
                    </a:lnTo>
                    <a:lnTo>
                      <a:pt x="62" y="4"/>
                    </a:lnTo>
                    <a:lnTo>
                      <a:pt x="64" y="2"/>
                    </a:lnTo>
                    <a:lnTo>
                      <a:pt x="70" y="3"/>
                    </a:lnTo>
                    <a:lnTo>
                      <a:pt x="74" y="1"/>
                    </a:lnTo>
                    <a:lnTo>
                      <a:pt x="77" y="0"/>
                    </a:lnTo>
                    <a:lnTo>
                      <a:pt x="82" y="2"/>
                    </a:lnTo>
                    <a:lnTo>
                      <a:pt x="88" y="5"/>
                    </a:lnTo>
                    <a:lnTo>
                      <a:pt x="93" y="7"/>
                    </a:lnTo>
                    <a:lnTo>
                      <a:pt x="98" y="8"/>
                    </a:lnTo>
                    <a:lnTo>
                      <a:pt x="101" y="9"/>
                    </a:lnTo>
                    <a:lnTo>
                      <a:pt x="106" y="13"/>
                    </a:lnTo>
                    <a:lnTo>
                      <a:pt x="110" y="16"/>
                    </a:lnTo>
                    <a:lnTo>
                      <a:pt x="115" y="18"/>
                    </a:lnTo>
                    <a:lnTo>
                      <a:pt x="120" y="19"/>
                    </a:lnTo>
                    <a:lnTo>
                      <a:pt x="125" y="19"/>
                    </a:lnTo>
                    <a:lnTo>
                      <a:pt x="131" y="20"/>
                    </a:lnTo>
                    <a:lnTo>
                      <a:pt x="135" y="20"/>
                    </a:lnTo>
                    <a:lnTo>
                      <a:pt x="140" y="21"/>
                    </a:lnTo>
                    <a:lnTo>
                      <a:pt x="144" y="22"/>
                    </a:lnTo>
                    <a:lnTo>
                      <a:pt x="149" y="26"/>
                    </a:lnTo>
                    <a:lnTo>
                      <a:pt x="152" y="32"/>
                    </a:lnTo>
                    <a:lnTo>
                      <a:pt x="154" y="36"/>
                    </a:lnTo>
                    <a:lnTo>
                      <a:pt x="154" y="39"/>
                    </a:lnTo>
                    <a:lnTo>
                      <a:pt x="152" y="40"/>
                    </a:lnTo>
                    <a:lnTo>
                      <a:pt x="149" y="43"/>
                    </a:lnTo>
                    <a:lnTo>
                      <a:pt x="148" y="48"/>
                    </a:lnTo>
                    <a:lnTo>
                      <a:pt x="152" y="56"/>
                    </a:lnTo>
                    <a:lnTo>
                      <a:pt x="159" y="67"/>
                    </a:lnTo>
                    <a:lnTo>
                      <a:pt x="163" y="83"/>
                    </a:lnTo>
                    <a:lnTo>
                      <a:pt x="161" y="97"/>
                    </a:lnTo>
                    <a:lnTo>
                      <a:pt x="154" y="109"/>
                    </a:lnTo>
                    <a:lnTo>
                      <a:pt x="153" y="118"/>
                    </a:lnTo>
                    <a:lnTo>
                      <a:pt x="152" y="124"/>
                    </a:lnTo>
                    <a:lnTo>
                      <a:pt x="148" y="131"/>
                    </a:lnTo>
                    <a:lnTo>
                      <a:pt x="137" y="134"/>
                    </a:lnTo>
                    <a:lnTo>
                      <a:pt x="136" y="143"/>
                    </a:lnTo>
                    <a:lnTo>
                      <a:pt x="136" y="152"/>
                    </a:lnTo>
                    <a:lnTo>
                      <a:pt x="139" y="160"/>
                    </a:lnTo>
                    <a:lnTo>
                      <a:pt x="146" y="162"/>
                    </a:lnTo>
                    <a:lnTo>
                      <a:pt x="150" y="162"/>
                    </a:lnTo>
                    <a:lnTo>
                      <a:pt x="156" y="162"/>
                    </a:lnTo>
                    <a:lnTo>
                      <a:pt x="159" y="157"/>
                    </a:lnTo>
                    <a:lnTo>
                      <a:pt x="161" y="150"/>
                    </a:lnTo>
                    <a:lnTo>
                      <a:pt x="163" y="143"/>
                    </a:lnTo>
                    <a:lnTo>
                      <a:pt x="167" y="137"/>
                    </a:lnTo>
                    <a:lnTo>
                      <a:pt x="171" y="132"/>
                    </a:lnTo>
                    <a:lnTo>
                      <a:pt x="175" y="131"/>
                    </a:lnTo>
                    <a:lnTo>
                      <a:pt x="178" y="127"/>
                    </a:lnTo>
                    <a:lnTo>
                      <a:pt x="182" y="123"/>
                    </a:lnTo>
                    <a:lnTo>
                      <a:pt x="186" y="122"/>
                    </a:lnTo>
                    <a:lnTo>
                      <a:pt x="193" y="130"/>
                    </a:lnTo>
                    <a:lnTo>
                      <a:pt x="199" y="140"/>
                    </a:lnTo>
                    <a:lnTo>
                      <a:pt x="203" y="147"/>
                    </a:lnTo>
                    <a:lnTo>
                      <a:pt x="206" y="154"/>
                    </a:lnTo>
                    <a:lnTo>
                      <a:pt x="206" y="163"/>
                    </a:lnTo>
                    <a:lnTo>
                      <a:pt x="208" y="174"/>
                    </a:lnTo>
                    <a:lnTo>
                      <a:pt x="214" y="185"/>
                    </a:lnTo>
                    <a:lnTo>
                      <a:pt x="218" y="199"/>
                    </a:lnTo>
                    <a:lnTo>
                      <a:pt x="218" y="218"/>
                    </a:lnTo>
                    <a:lnTo>
                      <a:pt x="215" y="230"/>
                    </a:lnTo>
                    <a:lnTo>
                      <a:pt x="210" y="232"/>
                    </a:lnTo>
                    <a:lnTo>
                      <a:pt x="206" y="234"/>
                    </a:lnTo>
                    <a:lnTo>
                      <a:pt x="204" y="244"/>
                    </a:lnTo>
                    <a:lnTo>
                      <a:pt x="201" y="253"/>
                    </a:lnTo>
                    <a:lnTo>
                      <a:pt x="197" y="257"/>
                    </a:lnTo>
                    <a:lnTo>
                      <a:pt x="193" y="264"/>
                    </a:lnTo>
                    <a:lnTo>
                      <a:pt x="192" y="281"/>
                    </a:lnTo>
                    <a:lnTo>
                      <a:pt x="190" y="292"/>
                    </a:lnTo>
                    <a:lnTo>
                      <a:pt x="186" y="295"/>
                    </a:lnTo>
                    <a:lnTo>
                      <a:pt x="183" y="301"/>
                    </a:lnTo>
                    <a:lnTo>
                      <a:pt x="181" y="3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35"/>
              <p:cNvSpPr>
                <a:spLocks/>
              </p:cNvSpPr>
              <p:nvPr/>
            </p:nvSpPr>
            <p:spPr bwMode="auto">
              <a:xfrm>
                <a:off x="3834" y="1817"/>
                <a:ext cx="319" cy="470"/>
              </a:xfrm>
              <a:custGeom>
                <a:avLst/>
                <a:gdLst>
                  <a:gd name="T0" fmla="*/ 342 w 218"/>
                  <a:gd name="T1" fmla="*/ 884 h 336"/>
                  <a:gd name="T2" fmla="*/ 22 w 218"/>
                  <a:gd name="T3" fmla="*/ 890 h 336"/>
                  <a:gd name="T4" fmla="*/ 61 w 218"/>
                  <a:gd name="T5" fmla="*/ 813 h 336"/>
                  <a:gd name="T6" fmla="*/ 82 w 218"/>
                  <a:gd name="T7" fmla="*/ 716 h 336"/>
                  <a:gd name="T8" fmla="*/ 66 w 218"/>
                  <a:gd name="T9" fmla="*/ 624 h 336"/>
                  <a:gd name="T10" fmla="*/ 15 w 218"/>
                  <a:gd name="T11" fmla="*/ 522 h 336"/>
                  <a:gd name="T12" fmla="*/ 19 w 218"/>
                  <a:gd name="T13" fmla="*/ 455 h 336"/>
                  <a:gd name="T14" fmla="*/ 9 w 218"/>
                  <a:gd name="T15" fmla="*/ 403 h 336"/>
                  <a:gd name="T16" fmla="*/ 34 w 218"/>
                  <a:gd name="T17" fmla="*/ 329 h 336"/>
                  <a:gd name="T18" fmla="*/ 34 w 218"/>
                  <a:gd name="T19" fmla="*/ 249 h 336"/>
                  <a:gd name="T20" fmla="*/ 54 w 218"/>
                  <a:gd name="T21" fmla="*/ 242 h 336"/>
                  <a:gd name="T22" fmla="*/ 88 w 218"/>
                  <a:gd name="T23" fmla="*/ 190 h 336"/>
                  <a:gd name="T24" fmla="*/ 121 w 218"/>
                  <a:gd name="T25" fmla="*/ 145 h 336"/>
                  <a:gd name="T26" fmla="*/ 126 w 218"/>
                  <a:gd name="T27" fmla="*/ 221 h 336"/>
                  <a:gd name="T28" fmla="*/ 157 w 218"/>
                  <a:gd name="T29" fmla="*/ 164 h 336"/>
                  <a:gd name="T30" fmla="*/ 176 w 218"/>
                  <a:gd name="T31" fmla="*/ 98 h 336"/>
                  <a:gd name="T32" fmla="*/ 202 w 218"/>
                  <a:gd name="T33" fmla="*/ 98 h 336"/>
                  <a:gd name="T34" fmla="*/ 209 w 218"/>
                  <a:gd name="T35" fmla="*/ 77 h 336"/>
                  <a:gd name="T36" fmla="*/ 184 w 218"/>
                  <a:gd name="T37" fmla="*/ 60 h 336"/>
                  <a:gd name="T38" fmla="*/ 190 w 218"/>
                  <a:gd name="T39" fmla="*/ 29 h 336"/>
                  <a:gd name="T40" fmla="*/ 195 w 218"/>
                  <a:gd name="T41" fmla="*/ 11 h 336"/>
                  <a:gd name="T42" fmla="*/ 218 w 218"/>
                  <a:gd name="T43" fmla="*/ 8 h 336"/>
                  <a:gd name="T44" fmla="*/ 241 w 218"/>
                  <a:gd name="T45" fmla="*/ 0 h 336"/>
                  <a:gd name="T46" fmla="*/ 277 w 218"/>
                  <a:gd name="T47" fmla="*/ 14 h 336"/>
                  <a:gd name="T48" fmla="*/ 306 w 218"/>
                  <a:gd name="T49" fmla="*/ 21 h 336"/>
                  <a:gd name="T50" fmla="*/ 332 w 218"/>
                  <a:gd name="T51" fmla="*/ 35 h 336"/>
                  <a:gd name="T52" fmla="*/ 360 w 218"/>
                  <a:gd name="T53" fmla="*/ 49 h 336"/>
                  <a:gd name="T54" fmla="*/ 392 w 218"/>
                  <a:gd name="T55" fmla="*/ 53 h 336"/>
                  <a:gd name="T56" fmla="*/ 424 w 218"/>
                  <a:gd name="T57" fmla="*/ 55 h 336"/>
                  <a:gd name="T58" fmla="*/ 452 w 218"/>
                  <a:gd name="T59" fmla="*/ 60 h 336"/>
                  <a:gd name="T60" fmla="*/ 476 w 218"/>
                  <a:gd name="T61" fmla="*/ 88 h 336"/>
                  <a:gd name="T62" fmla="*/ 481 w 218"/>
                  <a:gd name="T63" fmla="*/ 108 h 336"/>
                  <a:gd name="T64" fmla="*/ 467 w 218"/>
                  <a:gd name="T65" fmla="*/ 117 h 336"/>
                  <a:gd name="T66" fmla="*/ 476 w 218"/>
                  <a:gd name="T67" fmla="*/ 152 h 336"/>
                  <a:gd name="T68" fmla="*/ 512 w 218"/>
                  <a:gd name="T69" fmla="*/ 227 h 336"/>
                  <a:gd name="T70" fmla="*/ 481 w 218"/>
                  <a:gd name="T71" fmla="*/ 298 h 336"/>
                  <a:gd name="T72" fmla="*/ 476 w 218"/>
                  <a:gd name="T73" fmla="*/ 339 h 336"/>
                  <a:gd name="T74" fmla="*/ 429 w 218"/>
                  <a:gd name="T75" fmla="*/ 366 h 336"/>
                  <a:gd name="T76" fmla="*/ 426 w 218"/>
                  <a:gd name="T77" fmla="*/ 417 h 336"/>
                  <a:gd name="T78" fmla="*/ 458 w 218"/>
                  <a:gd name="T79" fmla="*/ 445 h 336"/>
                  <a:gd name="T80" fmla="*/ 489 w 218"/>
                  <a:gd name="T81" fmla="*/ 445 h 336"/>
                  <a:gd name="T82" fmla="*/ 505 w 218"/>
                  <a:gd name="T83" fmla="*/ 411 h 336"/>
                  <a:gd name="T84" fmla="*/ 522 w 218"/>
                  <a:gd name="T85" fmla="*/ 376 h 336"/>
                  <a:gd name="T86" fmla="*/ 549 w 218"/>
                  <a:gd name="T87" fmla="*/ 358 h 336"/>
                  <a:gd name="T88" fmla="*/ 569 w 218"/>
                  <a:gd name="T89" fmla="*/ 337 h 336"/>
                  <a:gd name="T90" fmla="*/ 604 w 218"/>
                  <a:gd name="T91" fmla="*/ 357 h 336"/>
                  <a:gd name="T92" fmla="*/ 637 w 218"/>
                  <a:gd name="T93" fmla="*/ 403 h 336"/>
                  <a:gd name="T94" fmla="*/ 644 w 218"/>
                  <a:gd name="T95" fmla="*/ 446 h 336"/>
                  <a:gd name="T96" fmla="*/ 670 w 218"/>
                  <a:gd name="T97" fmla="*/ 506 h 336"/>
                  <a:gd name="T98" fmla="*/ 683 w 218"/>
                  <a:gd name="T99" fmla="*/ 597 h 336"/>
                  <a:gd name="T100" fmla="*/ 657 w 218"/>
                  <a:gd name="T101" fmla="*/ 636 h 336"/>
                  <a:gd name="T102" fmla="*/ 641 w 218"/>
                  <a:gd name="T103" fmla="*/ 667 h 336"/>
                  <a:gd name="T104" fmla="*/ 616 w 218"/>
                  <a:gd name="T105" fmla="*/ 702 h 336"/>
                  <a:gd name="T106" fmla="*/ 601 w 218"/>
                  <a:gd name="T107" fmla="*/ 769 h 336"/>
                  <a:gd name="T108" fmla="*/ 582 w 218"/>
                  <a:gd name="T109" fmla="*/ 809 h 336"/>
                  <a:gd name="T110" fmla="*/ 568 w 218"/>
                  <a:gd name="T111" fmla="*/ 864 h 3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18"/>
                  <a:gd name="T169" fmla="*/ 0 h 336"/>
                  <a:gd name="T170" fmla="*/ 218 w 218"/>
                  <a:gd name="T171" fmla="*/ 336 h 3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18" h="336">
                    <a:moveTo>
                      <a:pt x="181" y="316"/>
                    </a:moveTo>
                    <a:lnTo>
                      <a:pt x="109" y="323"/>
                    </a:lnTo>
                    <a:lnTo>
                      <a:pt x="0" y="336"/>
                    </a:lnTo>
                    <a:lnTo>
                      <a:pt x="7" y="325"/>
                    </a:lnTo>
                    <a:lnTo>
                      <a:pt x="15" y="311"/>
                    </a:lnTo>
                    <a:lnTo>
                      <a:pt x="20" y="297"/>
                    </a:lnTo>
                    <a:lnTo>
                      <a:pt x="23" y="279"/>
                    </a:lnTo>
                    <a:lnTo>
                      <a:pt x="26" y="262"/>
                    </a:lnTo>
                    <a:lnTo>
                      <a:pt x="25" y="245"/>
                    </a:lnTo>
                    <a:lnTo>
                      <a:pt x="21" y="228"/>
                    </a:lnTo>
                    <a:lnTo>
                      <a:pt x="14" y="211"/>
                    </a:lnTo>
                    <a:lnTo>
                      <a:pt x="5" y="191"/>
                    </a:lnTo>
                    <a:lnTo>
                      <a:pt x="5" y="176"/>
                    </a:lnTo>
                    <a:lnTo>
                      <a:pt x="6" y="166"/>
                    </a:lnTo>
                    <a:lnTo>
                      <a:pt x="3" y="157"/>
                    </a:lnTo>
                    <a:lnTo>
                      <a:pt x="3" y="147"/>
                    </a:lnTo>
                    <a:lnTo>
                      <a:pt x="7" y="136"/>
                    </a:lnTo>
                    <a:lnTo>
                      <a:pt x="11" y="120"/>
                    </a:lnTo>
                    <a:lnTo>
                      <a:pt x="10" y="97"/>
                    </a:lnTo>
                    <a:lnTo>
                      <a:pt x="11" y="91"/>
                    </a:lnTo>
                    <a:lnTo>
                      <a:pt x="14" y="91"/>
                    </a:lnTo>
                    <a:lnTo>
                      <a:pt x="17" y="89"/>
                    </a:lnTo>
                    <a:lnTo>
                      <a:pt x="17" y="79"/>
                    </a:lnTo>
                    <a:lnTo>
                      <a:pt x="28" y="69"/>
                    </a:lnTo>
                    <a:lnTo>
                      <a:pt x="36" y="59"/>
                    </a:lnTo>
                    <a:lnTo>
                      <a:pt x="39" y="53"/>
                    </a:lnTo>
                    <a:lnTo>
                      <a:pt x="40" y="55"/>
                    </a:lnTo>
                    <a:lnTo>
                      <a:pt x="40" y="81"/>
                    </a:lnTo>
                    <a:lnTo>
                      <a:pt x="47" y="77"/>
                    </a:lnTo>
                    <a:lnTo>
                      <a:pt x="50" y="60"/>
                    </a:lnTo>
                    <a:lnTo>
                      <a:pt x="50" y="42"/>
                    </a:lnTo>
                    <a:lnTo>
                      <a:pt x="56" y="36"/>
                    </a:lnTo>
                    <a:lnTo>
                      <a:pt x="59" y="36"/>
                    </a:lnTo>
                    <a:lnTo>
                      <a:pt x="64" y="36"/>
                    </a:lnTo>
                    <a:lnTo>
                      <a:pt x="67" y="32"/>
                    </a:lnTo>
                    <a:lnTo>
                      <a:pt x="67" y="28"/>
                    </a:lnTo>
                    <a:lnTo>
                      <a:pt x="62" y="26"/>
                    </a:lnTo>
                    <a:lnTo>
                      <a:pt x="59" y="22"/>
                    </a:lnTo>
                    <a:lnTo>
                      <a:pt x="58" y="17"/>
                    </a:lnTo>
                    <a:lnTo>
                      <a:pt x="61" y="11"/>
                    </a:lnTo>
                    <a:lnTo>
                      <a:pt x="62" y="8"/>
                    </a:lnTo>
                    <a:lnTo>
                      <a:pt x="62" y="4"/>
                    </a:lnTo>
                    <a:lnTo>
                      <a:pt x="64" y="2"/>
                    </a:lnTo>
                    <a:lnTo>
                      <a:pt x="70" y="3"/>
                    </a:lnTo>
                    <a:lnTo>
                      <a:pt x="74" y="1"/>
                    </a:lnTo>
                    <a:lnTo>
                      <a:pt x="77" y="0"/>
                    </a:lnTo>
                    <a:lnTo>
                      <a:pt x="82" y="2"/>
                    </a:lnTo>
                    <a:lnTo>
                      <a:pt x="88" y="5"/>
                    </a:lnTo>
                    <a:lnTo>
                      <a:pt x="93" y="7"/>
                    </a:lnTo>
                    <a:lnTo>
                      <a:pt x="98" y="8"/>
                    </a:lnTo>
                    <a:lnTo>
                      <a:pt x="101" y="9"/>
                    </a:lnTo>
                    <a:lnTo>
                      <a:pt x="106" y="13"/>
                    </a:lnTo>
                    <a:lnTo>
                      <a:pt x="110" y="16"/>
                    </a:lnTo>
                    <a:lnTo>
                      <a:pt x="115" y="18"/>
                    </a:lnTo>
                    <a:lnTo>
                      <a:pt x="120" y="19"/>
                    </a:lnTo>
                    <a:lnTo>
                      <a:pt x="125" y="19"/>
                    </a:lnTo>
                    <a:lnTo>
                      <a:pt x="131" y="20"/>
                    </a:lnTo>
                    <a:lnTo>
                      <a:pt x="135" y="20"/>
                    </a:lnTo>
                    <a:lnTo>
                      <a:pt x="140" y="21"/>
                    </a:lnTo>
                    <a:lnTo>
                      <a:pt x="144" y="22"/>
                    </a:lnTo>
                    <a:lnTo>
                      <a:pt x="149" y="26"/>
                    </a:lnTo>
                    <a:lnTo>
                      <a:pt x="152" y="32"/>
                    </a:lnTo>
                    <a:lnTo>
                      <a:pt x="154" y="36"/>
                    </a:lnTo>
                    <a:lnTo>
                      <a:pt x="154" y="39"/>
                    </a:lnTo>
                    <a:lnTo>
                      <a:pt x="152" y="40"/>
                    </a:lnTo>
                    <a:lnTo>
                      <a:pt x="149" y="43"/>
                    </a:lnTo>
                    <a:lnTo>
                      <a:pt x="148" y="48"/>
                    </a:lnTo>
                    <a:lnTo>
                      <a:pt x="152" y="56"/>
                    </a:lnTo>
                    <a:lnTo>
                      <a:pt x="159" y="67"/>
                    </a:lnTo>
                    <a:lnTo>
                      <a:pt x="163" y="83"/>
                    </a:lnTo>
                    <a:lnTo>
                      <a:pt x="161" y="97"/>
                    </a:lnTo>
                    <a:lnTo>
                      <a:pt x="154" y="109"/>
                    </a:lnTo>
                    <a:lnTo>
                      <a:pt x="153" y="118"/>
                    </a:lnTo>
                    <a:lnTo>
                      <a:pt x="152" y="124"/>
                    </a:lnTo>
                    <a:lnTo>
                      <a:pt x="148" y="131"/>
                    </a:lnTo>
                    <a:lnTo>
                      <a:pt x="137" y="134"/>
                    </a:lnTo>
                    <a:lnTo>
                      <a:pt x="136" y="143"/>
                    </a:lnTo>
                    <a:lnTo>
                      <a:pt x="136" y="152"/>
                    </a:lnTo>
                    <a:lnTo>
                      <a:pt x="139" y="160"/>
                    </a:lnTo>
                    <a:lnTo>
                      <a:pt x="146" y="162"/>
                    </a:lnTo>
                    <a:lnTo>
                      <a:pt x="150" y="162"/>
                    </a:lnTo>
                    <a:lnTo>
                      <a:pt x="156" y="162"/>
                    </a:lnTo>
                    <a:lnTo>
                      <a:pt x="159" y="157"/>
                    </a:lnTo>
                    <a:lnTo>
                      <a:pt x="161" y="150"/>
                    </a:lnTo>
                    <a:lnTo>
                      <a:pt x="163" y="143"/>
                    </a:lnTo>
                    <a:lnTo>
                      <a:pt x="167" y="137"/>
                    </a:lnTo>
                    <a:lnTo>
                      <a:pt x="171" y="132"/>
                    </a:lnTo>
                    <a:lnTo>
                      <a:pt x="175" y="131"/>
                    </a:lnTo>
                    <a:lnTo>
                      <a:pt x="178" y="127"/>
                    </a:lnTo>
                    <a:lnTo>
                      <a:pt x="182" y="123"/>
                    </a:lnTo>
                    <a:lnTo>
                      <a:pt x="186" y="122"/>
                    </a:lnTo>
                    <a:lnTo>
                      <a:pt x="193" y="130"/>
                    </a:lnTo>
                    <a:lnTo>
                      <a:pt x="199" y="140"/>
                    </a:lnTo>
                    <a:lnTo>
                      <a:pt x="203" y="147"/>
                    </a:lnTo>
                    <a:lnTo>
                      <a:pt x="206" y="154"/>
                    </a:lnTo>
                    <a:lnTo>
                      <a:pt x="206" y="163"/>
                    </a:lnTo>
                    <a:lnTo>
                      <a:pt x="208" y="174"/>
                    </a:lnTo>
                    <a:lnTo>
                      <a:pt x="214" y="185"/>
                    </a:lnTo>
                    <a:lnTo>
                      <a:pt x="218" y="199"/>
                    </a:lnTo>
                    <a:lnTo>
                      <a:pt x="218" y="218"/>
                    </a:lnTo>
                    <a:lnTo>
                      <a:pt x="215" y="230"/>
                    </a:lnTo>
                    <a:lnTo>
                      <a:pt x="210" y="232"/>
                    </a:lnTo>
                    <a:lnTo>
                      <a:pt x="206" y="234"/>
                    </a:lnTo>
                    <a:lnTo>
                      <a:pt x="204" y="244"/>
                    </a:lnTo>
                    <a:lnTo>
                      <a:pt x="201" y="253"/>
                    </a:lnTo>
                    <a:lnTo>
                      <a:pt x="197" y="257"/>
                    </a:lnTo>
                    <a:lnTo>
                      <a:pt x="193" y="264"/>
                    </a:lnTo>
                    <a:lnTo>
                      <a:pt x="192" y="281"/>
                    </a:lnTo>
                    <a:lnTo>
                      <a:pt x="190" y="292"/>
                    </a:lnTo>
                    <a:lnTo>
                      <a:pt x="186" y="295"/>
                    </a:lnTo>
                    <a:lnTo>
                      <a:pt x="183" y="301"/>
                    </a:lnTo>
                    <a:lnTo>
                      <a:pt x="181" y="316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36"/>
              <p:cNvSpPr>
                <a:spLocks/>
              </p:cNvSpPr>
              <p:nvPr/>
            </p:nvSpPr>
            <p:spPr bwMode="auto">
              <a:xfrm>
                <a:off x="2487" y="2155"/>
                <a:ext cx="693" cy="371"/>
              </a:xfrm>
              <a:custGeom>
                <a:avLst/>
                <a:gdLst>
                  <a:gd name="T0" fmla="*/ 319 w 473"/>
                  <a:gd name="T1" fmla="*/ 678 h 265"/>
                  <a:gd name="T2" fmla="*/ 309 w 473"/>
                  <a:gd name="T3" fmla="*/ 465 h 265"/>
                  <a:gd name="T4" fmla="*/ 230 w 473"/>
                  <a:gd name="T5" fmla="*/ 465 h 265"/>
                  <a:gd name="T6" fmla="*/ 133 w 473"/>
                  <a:gd name="T7" fmla="*/ 455 h 265"/>
                  <a:gd name="T8" fmla="*/ 38 w 473"/>
                  <a:gd name="T9" fmla="*/ 447 h 265"/>
                  <a:gd name="T10" fmla="*/ 38 w 473"/>
                  <a:gd name="T11" fmla="*/ 0 h 265"/>
                  <a:gd name="T12" fmla="*/ 180 w 473"/>
                  <a:gd name="T13" fmla="*/ 11 h 265"/>
                  <a:gd name="T14" fmla="*/ 318 w 473"/>
                  <a:gd name="T15" fmla="*/ 21 h 265"/>
                  <a:gd name="T16" fmla="*/ 451 w 473"/>
                  <a:gd name="T17" fmla="*/ 28 h 265"/>
                  <a:gd name="T18" fmla="*/ 576 w 473"/>
                  <a:gd name="T19" fmla="*/ 35 h 265"/>
                  <a:gd name="T20" fmla="*/ 683 w 473"/>
                  <a:gd name="T21" fmla="*/ 41 h 265"/>
                  <a:gd name="T22" fmla="*/ 784 w 473"/>
                  <a:gd name="T23" fmla="*/ 43 h 265"/>
                  <a:gd name="T24" fmla="*/ 864 w 473"/>
                  <a:gd name="T25" fmla="*/ 48 h 265"/>
                  <a:gd name="T26" fmla="*/ 927 w 473"/>
                  <a:gd name="T27" fmla="*/ 49 h 265"/>
                  <a:gd name="T28" fmla="*/ 968 w 473"/>
                  <a:gd name="T29" fmla="*/ 57 h 265"/>
                  <a:gd name="T30" fmla="*/ 992 w 473"/>
                  <a:gd name="T31" fmla="*/ 83 h 265"/>
                  <a:gd name="T32" fmla="*/ 1033 w 473"/>
                  <a:gd name="T33" fmla="*/ 97 h 265"/>
                  <a:gd name="T34" fmla="*/ 1121 w 473"/>
                  <a:gd name="T35" fmla="*/ 88 h 265"/>
                  <a:gd name="T36" fmla="*/ 1155 w 473"/>
                  <a:gd name="T37" fmla="*/ 84 h 265"/>
                  <a:gd name="T38" fmla="*/ 1178 w 473"/>
                  <a:gd name="T39" fmla="*/ 94 h 265"/>
                  <a:gd name="T40" fmla="*/ 1196 w 473"/>
                  <a:gd name="T41" fmla="*/ 109 h 265"/>
                  <a:gd name="T42" fmla="*/ 1218 w 473"/>
                  <a:gd name="T43" fmla="*/ 118 h 265"/>
                  <a:gd name="T44" fmla="*/ 1251 w 473"/>
                  <a:gd name="T45" fmla="*/ 136 h 265"/>
                  <a:gd name="T46" fmla="*/ 1273 w 473"/>
                  <a:gd name="T47" fmla="*/ 157 h 265"/>
                  <a:gd name="T48" fmla="*/ 1305 w 473"/>
                  <a:gd name="T49" fmla="*/ 225 h 265"/>
                  <a:gd name="T50" fmla="*/ 1320 w 473"/>
                  <a:gd name="T51" fmla="*/ 260 h 265"/>
                  <a:gd name="T52" fmla="*/ 1352 w 473"/>
                  <a:gd name="T53" fmla="*/ 335 h 265"/>
                  <a:gd name="T54" fmla="*/ 1365 w 473"/>
                  <a:gd name="T55" fmla="*/ 392 h 265"/>
                  <a:gd name="T56" fmla="*/ 1380 w 473"/>
                  <a:gd name="T57" fmla="*/ 431 h 265"/>
                  <a:gd name="T58" fmla="*/ 1393 w 473"/>
                  <a:gd name="T59" fmla="*/ 465 h 265"/>
                  <a:gd name="T60" fmla="*/ 1393 w 473"/>
                  <a:gd name="T61" fmla="*/ 496 h 265"/>
                  <a:gd name="T62" fmla="*/ 1399 w 473"/>
                  <a:gd name="T63" fmla="*/ 550 h 265"/>
                  <a:gd name="T64" fmla="*/ 1412 w 473"/>
                  <a:gd name="T65" fmla="*/ 588 h 265"/>
                  <a:gd name="T66" fmla="*/ 1427 w 473"/>
                  <a:gd name="T67" fmla="*/ 626 h 265"/>
                  <a:gd name="T68" fmla="*/ 1440 w 473"/>
                  <a:gd name="T69" fmla="*/ 658 h 265"/>
                  <a:gd name="T70" fmla="*/ 1459 w 473"/>
                  <a:gd name="T71" fmla="*/ 678 h 265"/>
                  <a:gd name="T72" fmla="*/ 1478 w 473"/>
                  <a:gd name="T73" fmla="*/ 707 h 265"/>
                  <a:gd name="T74" fmla="*/ 1487 w 473"/>
                  <a:gd name="T75" fmla="*/ 715 h 265"/>
                  <a:gd name="T76" fmla="*/ 1399 w 473"/>
                  <a:gd name="T77" fmla="*/ 725 h 265"/>
                  <a:gd name="T78" fmla="*/ 1232 w 473"/>
                  <a:gd name="T79" fmla="*/ 727 h 265"/>
                  <a:gd name="T80" fmla="*/ 1075 w 473"/>
                  <a:gd name="T81" fmla="*/ 725 h 265"/>
                  <a:gd name="T82" fmla="*/ 927 w 473"/>
                  <a:gd name="T83" fmla="*/ 721 h 265"/>
                  <a:gd name="T84" fmla="*/ 785 w 473"/>
                  <a:gd name="T85" fmla="*/ 714 h 265"/>
                  <a:gd name="T86" fmla="*/ 655 w 473"/>
                  <a:gd name="T87" fmla="*/ 707 h 265"/>
                  <a:gd name="T88" fmla="*/ 522 w 473"/>
                  <a:gd name="T89" fmla="*/ 697 h 265"/>
                  <a:gd name="T90" fmla="*/ 387 w 473"/>
                  <a:gd name="T91" fmla="*/ 686 h 26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73"/>
                  <a:gd name="T139" fmla="*/ 0 h 265"/>
                  <a:gd name="T140" fmla="*/ 473 w 473"/>
                  <a:gd name="T141" fmla="*/ 265 h 26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73" h="265">
                    <a:moveTo>
                      <a:pt x="102" y="247"/>
                    </a:moveTo>
                    <a:lnTo>
                      <a:pt x="102" y="247"/>
                    </a:lnTo>
                    <a:lnTo>
                      <a:pt x="106" y="171"/>
                    </a:lnTo>
                    <a:lnTo>
                      <a:pt x="98" y="169"/>
                    </a:lnTo>
                    <a:lnTo>
                      <a:pt x="87" y="169"/>
                    </a:lnTo>
                    <a:lnTo>
                      <a:pt x="73" y="169"/>
                    </a:lnTo>
                    <a:lnTo>
                      <a:pt x="58" y="167"/>
                    </a:lnTo>
                    <a:lnTo>
                      <a:pt x="42" y="166"/>
                    </a:lnTo>
                    <a:lnTo>
                      <a:pt x="26" y="164"/>
                    </a:lnTo>
                    <a:lnTo>
                      <a:pt x="12" y="163"/>
                    </a:lnTo>
                    <a:lnTo>
                      <a:pt x="0" y="162"/>
                    </a:lnTo>
                    <a:lnTo>
                      <a:pt x="12" y="0"/>
                    </a:lnTo>
                    <a:lnTo>
                      <a:pt x="34" y="2"/>
                    </a:lnTo>
                    <a:lnTo>
                      <a:pt x="57" y="4"/>
                    </a:lnTo>
                    <a:lnTo>
                      <a:pt x="78" y="5"/>
                    </a:lnTo>
                    <a:lnTo>
                      <a:pt x="101" y="8"/>
                    </a:lnTo>
                    <a:lnTo>
                      <a:pt x="122" y="8"/>
                    </a:lnTo>
                    <a:lnTo>
                      <a:pt x="143" y="10"/>
                    </a:lnTo>
                    <a:lnTo>
                      <a:pt x="163" y="12"/>
                    </a:lnTo>
                    <a:lnTo>
                      <a:pt x="183" y="13"/>
                    </a:lnTo>
                    <a:lnTo>
                      <a:pt x="201" y="14"/>
                    </a:lnTo>
                    <a:lnTo>
                      <a:pt x="217" y="15"/>
                    </a:lnTo>
                    <a:lnTo>
                      <a:pt x="234" y="16"/>
                    </a:lnTo>
                    <a:lnTo>
                      <a:pt x="249" y="16"/>
                    </a:lnTo>
                    <a:lnTo>
                      <a:pt x="263" y="17"/>
                    </a:lnTo>
                    <a:lnTo>
                      <a:pt x="275" y="17"/>
                    </a:lnTo>
                    <a:lnTo>
                      <a:pt x="286" y="18"/>
                    </a:lnTo>
                    <a:lnTo>
                      <a:pt x="295" y="18"/>
                    </a:lnTo>
                    <a:lnTo>
                      <a:pt x="303" y="20"/>
                    </a:lnTo>
                    <a:lnTo>
                      <a:pt x="308" y="21"/>
                    </a:lnTo>
                    <a:lnTo>
                      <a:pt x="312" y="25"/>
                    </a:lnTo>
                    <a:lnTo>
                      <a:pt x="315" y="30"/>
                    </a:lnTo>
                    <a:lnTo>
                      <a:pt x="320" y="33"/>
                    </a:lnTo>
                    <a:lnTo>
                      <a:pt x="328" y="35"/>
                    </a:lnTo>
                    <a:lnTo>
                      <a:pt x="339" y="35"/>
                    </a:lnTo>
                    <a:lnTo>
                      <a:pt x="356" y="32"/>
                    </a:lnTo>
                    <a:lnTo>
                      <a:pt x="362" y="30"/>
                    </a:lnTo>
                    <a:lnTo>
                      <a:pt x="367" y="31"/>
                    </a:lnTo>
                    <a:lnTo>
                      <a:pt x="371" y="32"/>
                    </a:lnTo>
                    <a:lnTo>
                      <a:pt x="375" y="34"/>
                    </a:lnTo>
                    <a:lnTo>
                      <a:pt x="378" y="37"/>
                    </a:lnTo>
                    <a:lnTo>
                      <a:pt x="380" y="40"/>
                    </a:lnTo>
                    <a:lnTo>
                      <a:pt x="383" y="41"/>
                    </a:lnTo>
                    <a:lnTo>
                      <a:pt x="387" y="43"/>
                    </a:lnTo>
                    <a:lnTo>
                      <a:pt x="392" y="45"/>
                    </a:lnTo>
                    <a:lnTo>
                      <a:pt x="398" y="49"/>
                    </a:lnTo>
                    <a:lnTo>
                      <a:pt x="401" y="55"/>
                    </a:lnTo>
                    <a:lnTo>
                      <a:pt x="405" y="57"/>
                    </a:lnTo>
                    <a:lnTo>
                      <a:pt x="412" y="73"/>
                    </a:lnTo>
                    <a:lnTo>
                      <a:pt x="415" y="82"/>
                    </a:lnTo>
                    <a:lnTo>
                      <a:pt x="417" y="89"/>
                    </a:lnTo>
                    <a:lnTo>
                      <a:pt x="420" y="95"/>
                    </a:lnTo>
                    <a:lnTo>
                      <a:pt x="428" y="110"/>
                    </a:lnTo>
                    <a:lnTo>
                      <a:pt x="430" y="122"/>
                    </a:lnTo>
                    <a:lnTo>
                      <a:pt x="430" y="134"/>
                    </a:lnTo>
                    <a:lnTo>
                      <a:pt x="434" y="143"/>
                    </a:lnTo>
                    <a:lnTo>
                      <a:pt x="437" y="150"/>
                    </a:lnTo>
                    <a:lnTo>
                      <a:pt x="439" y="157"/>
                    </a:lnTo>
                    <a:lnTo>
                      <a:pt x="439" y="164"/>
                    </a:lnTo>
                    <a:lnTo>
                      <a:pt x="443" y="169"/>
                    </a:lnTo>
                    <a:lnTo>
                      <a:pt x="441" y="177"/>
                    </a:lnTo>
                    <a:lnTo>
                      <a:pt x="443" y="181"/>
                    </a:lnTo>
                    <a:lnTo>
                      <a:pt x="445" y="187"/>
                    </a:lnTo>
                    <a:lnTo>
                      <a:pt x="445" y="201"/>
                    </a:lnTo>
                    <a:lnTo>
                      <a:pt x="445" y="209"/>
                    </a:lnTo>
                    <a:lnTo>
                      <a:pt x="449" y="214"/>
                    </a:lnTo>
                    <a:lnTo>
                      <a:pt x="453" y="220"/>
                    </a:lnTo>
                    <a:lnTo>
                      <a:pt x="454" y="228"/>
                    </a:lnTo>
                    <a:lnTo>
                      <a:pt x="455" y="234"/>
                    </a:lnTo>
                    <a:lnTo>
                      <a:pt x="458" y="240"/>
                    </a:lnTo>
                    <a:lnTo>
                      <a:pt x="462" y="243"/>
                    </a:lnTo>
                    <a:lnTo>
                      <a:pt x="464" y="247"/>
                    </a:lnTo>
                    <a:lnTo>
                      <a:pt x="466" y="257"/>
                    </a:lnTo>
                    <a:lnTo>
                      <a:pt x="470" y="258"/>
                    </a:lnTo>
                    <a:lnTo>
                      <a:pt x="471" y="259"/>
                    </a:lnTo>
                    <a:lnTo>
                      <a:pt x="473" y="261"/>
                    </a:lnTo>
                    <a:lnTo>
                      <a:pt x="473" y="264"/>
                    </a:lnTo>
                    <a:lnTo>
                      <a:pt x="445" y="264"/>
                    </a:lnTo>
                    <a:lnTo>
                      <a:pt x="418" y="265"/>
                    </a:lnTo>
                    <a:lnTo>
                      <a:pt x="392" y="265"/>
                    </a:lnTo>
                    <a:lnTo>
                      <a:pt x="367" y="264"/>
                    </a:lnTo>
                    <a:lnTo>
                      <a:pt x="342" y="264"/>
                    </a:lnTo>
                    <a:lnTo>
                      <a:pt x="318" y="263"/>
                    </a:lnTo>
                    <a:lnTo>
                      <a:pt x="295" y="263"/>
                    </a:lnTo>
                    <a:lnTo>
                      <a:pt x="273" y="262"/>
                    </a:lnTo>
                    <a:lnTo>
                      <a:pt x="250" y="260"/>
                    </a:lnTo>
                    <a:lnTo>
                      <a:pt x="229" y="259"/>
                    </a:lnTo>
                    <a:lnTo>
                      <a:pt x="208" y="258"/>
                    </a:lnTo>
                    <a:lnTo>
                      <a:pt x="186" y="256"/>
                    </a:lnTo>
                    <a:lnTo>
                      <a:pt x="166" y="254"/>
                    </a:lnTo>
                    <a:lnTo>
                      <a:pt x="145" y="252"/>
                    </a:lnTo>
                    <a:lnTo>
                      <a:pt x="123" y="250"/>
                    </a:lnTo>
                    <a:lnTo>
                      <a:pt x="102" y="247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37"/>
              <p:cNvSpPr>
                <a:spLocks/>
              </p:cNvSpPr>
              <p:nvPr/>
            </p:nvSpPr>
            <p:spPr bwMode="auto">
              <a:xfrm>
                <a:off x="2487" y="2155"/>
                <a:ext cx="693" cy="371"/>
              </a:xfrm>
              <a:custGeom>
                <a:avLst/>
                <a:gdLst>
                  <a:gd name="T0" fmla="*/ 319 w 473"/>
                  <a:gd name="T1" fmla="*/ 678 h 265"/>
                  <a:gd name="T2" fmla="*/ 309 w 473"/>
                  <a:gd name="T3" fmla="*/ 465 h 265"/>
                  <a:gd name="T4" fmla="*/ 230 w 473"/>
                  <a:gd name="T5" fmla="*/ 465 h 265"/>
                  <a:gd name="T6" fmla="*/ 133 w 473"/>
                  <a:gd name="T7" fmla="*/ 455 h 265"/>
                  <a:gd name="T8" fmla="*/ 38 w 473"/>
                  <a:gd name="T9" fmla="*/ 447 h 265"/>
                  <a:gd name="T10" fmla="*/ 38 w 473"/>
                  <a:gd name="T11" fmla="*/ 0 h 265"/>
                  <a:gd name="T12" fmla="*/ 180 w 473"/>
                  <a:gd name="T13" fmla="*/ 11 h 265"/>
                  <a:gd name="T14" fmla="*/ 318 w 473"/>
                  <a:gd name="T15" fmla="*/ 21 h 265"/>
                  <a:gd name="T16" fmla="*/ 451 w 473"/>
                  <a:gd name="T17" fmla="*/ 28 h 265"/>
                  <a:gd name="T18" fmla="*/ 576 w 473"/>
                  <a:gd name="T19" fmla="*/ 35 h 265"/>
                  <a:gd name="T20" fmla="*/ 683 w 473"/>
                  <a:gd name="T21" fmla="*/ 41 h 265"/>
                  <a:gd name="T22" fmla="*/ 784 w 473"/>
                  <a:gd name="T23" fmla="*/ 43 h 265"/>
                  <a:gd name="T24" fmla="*/ 864 w 473"/>
                  <a:gd name="T25" fmla="*/ 48 h 265"/>
                  <a:gd name="T26" fmla="*/ 927 w 473"/>
                  <a:gd name="T27" fmla="*/ 49 h 265"/>
                  <a:gd name="T28" fmla="*/ 968 w 473"/>
                  <a:gd name="T29" fmla="*/ 57 h 265"/>
                  <a:gd name="T30" fmla="*/ 992 w 473"/>
                  <a:gd name="T31" fmla="*/ 83 h 265"/>
                  <a:gd name="T32" fmla="*/ 1033 w 473"/>
                  <a:gd name="T33" fmla="*/ 97 h 265"/>
                  <a:gd name="T34" fmla="*/ 1121 w 473"/>
                  <a:gd name="T35" fmla="*/ 88 h 265"/>
                  <a:gd name="T36" fmla="*/ 1155 w 473"/>
                  <a:gd name="T37" fmla="*/ 84 h 265"/>
                  <a:gd name="T38" fmla="*/ 1178 w 473"/>
                  <a:gd name="T39" fmla="*/ 94 h 265"/>
                  <a:gd name="T40" fmla="*/ 1196 w 473"/>
                  <a:gd name="T41" fmla="*/ 109 h 265"/>
                  <a:gd name="T42" fmla="*/ 1218 w 473"/>
                  <a:gd name="T43" fmla="*/ 118 h 265"/>
                  <a:gd name="T44" fmla="*/ 1251 w 473"/>
                  <a:gd name="T45" fmla="*/ 136 h 265"/>
                  <a:gd name="T46" fmla="*/ 1273 w 473"/>
                  <a:gd name="T47" fmla="*/ 157 h 265"/>
                  <a:gd name="T48" fmla="*/ 1305 w 473"/>
                  <a:gd name="T49" fmla="*/ 225 h 265"/>
                  <a:gd name="T50" fmla="*/ 1320 w 473"/>
                  <a:gd name="T51" fmla="*/ 260 h 265"/>
                  <a:gd name="T52" fmla="*/ 1352 w 473"/>
                  <a:gd name="T53" fmla="*/ 335 h 265"/>
                  <a:gd name="T54" fmla="*/ 1365 w 473"/>
                  <a:gd name="T55" fmla="*/ 392 h 265"/>
                  <a:gd name="T56" fmla="*/ 1380 w 473"/>
                  <a:gd name="T57" fmla="*/ 431 h 265"/>
                  <a:gd name="T58" fmla="*/ 1393 w 473"/>
                  <a:gd name="T59" fmla="*/ 465 h 265"/>
                  <a:gd name="T60" fmla="*/ 1393 w 473"/>
                  <a:gd name="T61" fmla="*/ 496 h 265"/>
                  <a:gd name="T62" fmla="*/ 1399 w 473"/>
                  <a:gd name="T63" fmla="*/ 550 h 265"/>
                  <a:gd name="T64" fmla="*/ 1412 w 473"/>
                  <a:gd name="T65" fmla="*/ 588 h 265"/>
                  <a:gd name="T66" fmla="*/ 1427 w 473"/>
                  <a:gd name="T67" fmla="*/ 626 h 265"/>
                  <a:gd name="T68" fmla="*/ 1440 w 473"/>
                  <a:gd name="T69" fmla="*/ 658 h 265"/>
                  <a:gd name="T70" fmla="*/ 1459 w 473"/>
                  <a:gd name="T71" fmla="*/ 678 h 265"/>
                  <a:gd name="T72" fmla="*/ 1478 w 473"/>
                  <a:gd name="T73" fmla="*/ 707 h 265"/>
                  <a:gd name="T74" fmla="*/ 1487 w 473"/>
                  <a:gd name="T75" fmla="*/ 715 h 265"/>
                  <a:gd name="T76" fmla="*/ 1399 w 473"/>
                  <a:gd name="T77" fmla="*/ 725 h 265"/>
                  <a:gd name="T78" fmla="*/ 1232 w 473"/>
                  <a:gd name="T79" fmla="*/ 727 h 265"/>
                  <a:gd name="T80" fmla="*/ 1075 w 473"/>
                  <a:gd name="T81" fmla="*/ 725 h 265"/>
                  <a:gd name="T82" fmla="*/ 927 w 473"/>
                  <a:gd name="T83" fmla="*/ 721 h 265"/>
                  <a:gd name="T84" fmla="*/ 785 w 473"/>
                  <a:gd name="T85" fmla="*/ 714 h 265"/>
                  <a:gd name="T86" fmla="*/ 655 w 473"/>
                  <a:gd name="T87" fmla="*/ 707 h 265"/>
                  <a:gd name="T88" fmla="*/ 522 w 473"/>
                  <a:gd name="T89" fmla="*/ 697 h 265"/>
                  <a:gd name="T90" fmla="*/ 387 w 473"/>
                  <a:gd name="T91" fmla="*/ 686 h 26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73"/>
                  <a:gd name="T139" fmla="*/ 0 h 265"/>
                  <a:gd name="T140" fmla="*/ 473 w 473"/>
                  <a:gd name="T141" fmla="*/ 265 h 26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73" h="265">
                    <a:moveTo>
                      <a:pt x="102" y="247"/>
                    </a:moveTo>
                    <a:lnTo>
                      <a:pt x="102" y="247"/>
                    </a:lnTo>
                    <a:lnTo>
                      <a:pt x="106" y="171"/>
                    </a:lnTo>
                    <a:lnTo>
                      <a:pt x="98" y="169"/>
                    </a:lnTo>
                    <a:lnTo>
                      <a:pt x="87" y="169"/>
                    </a:lnTo>
                    <a:lnTo>
                      <a:pt x="73" y="169"/>
                    </a:lnTo>
                    <a:lnTo>
                      <a:pt x="58" y="167"/>
                    </a:lnTo>
                    <a:lnTo>
                      <a:pt x="42" y="166"/>
                    </a:lnTo>
                    <a:lnTo>
                      <a:pt x="26" y="164"/>
                    </a:lnTo>
                    <a:lnTo>
                      <a:pt x="12" y="163"/>
                    </a:lnTo>
                    <a:lnTo>
                      <a:pt x="0" y="162"/>
                    </a:lnTo>
                    <a:lnTo>
                      <a:pt x="12" y="0"/>
                    </a:lnTo>
                    <a:lnTo>
                      <a:pt x="34" y="2"/>
                    </a:lnTo>
                    <a:lnTo>
                      <a:pt x="57" y="4"/>
                    </a:lnTo>
                    <a:lnTo>
                      <a:pt x="78" y="5"/>
                    </a:lnTo>
                    <a:lnTo>
                      <a:pt x="101" y="8"/>
                    </a:lnTo>
                    <a:lnTo>
                      <a:pt x="122" y="8"/>
                    </a:lnTo>
                    <a:lnTo>
                      <a:pt x="143" y="10"/>
                    </a:lnTo>
                    <a:lnTo>
                      <a:pt x="163" y="12"/>
                    </a:lnTo>
                    <a:lnTo>
                      <a:pt x="183" y="13"/>
                    </a:lnTo>
                    <a:lnTo>
                      <a:pt x="201" y="14"/>
                    </a:lnTo>
                    <a:lnTo>
                      <a:pt x="217" y="15"/>
                    </a:lnTo>
                    <a:lnTo>
                      <a:pt x="234" y="16"/>
                    </a:lnTo>
                    <a:lnTo>
                      <a:pt x="249" y="16"/>
                    </a:lnTo>
                    <a:lnTo>
                      <a:pt x="263" y="17"/>
                    </a:lnTo>
                    <a:lnTo>
                      <a:pt x="275" y="17"/>
                    </a:lnTo>
                    <a:lnTo>
                      <a:pt x="286" y="18"/>
                    </a:lnTo>
                    <a:lnTo>
                      <a:pt x="295" y="18"/>
                    </a:lnTo>
                    <a:lnTo>
                      <a:pt x="303" y="20"/>
                    </a:lnTo>
                    <a:lnTo>
                      <a:pt x="308" y="21"/>
                    </a:lnTo>
                    <a:lnTo>
                      <a:pt x="312" y="25"/>
                    </a:lnTo>
                    <a:lnTo>
                      <a:pt x="315" y="30"/>
                    </a:lnTo>
                    <a:lnTo>
                      <a:pt x="320" y="33"/>
                    </a:lnTo>
                    <a:lnTo>
                      <a:pt x="328" y="35"/>
                    </a:lnTo>
                    <a:lnTo>
                      <a:pt x="339" y="35"/>
                    </a:lnTo>
                    <a:lnTo>
                      <a:pt x="356" y="32"/>
                    </a:lnTo>
                    <a:lnTo>
                      <a:pt x="362" y="30"/>
                    </a:lnTo>
                    <a:lnTo>
                      <a:pt x="367" y="31"/>
                    </a:lnTo>
                    <a:lnTo>
                      <a:pt x="371" y="32"/>
                    </a:lnTo>
                    <a:lnTo>
                      <a:pt x="375" y="34"/>
                    </a:lnTo>
                    <a:lnTo>
                      <a:pt x="378" y="37"/>
                    </a:lnTo>
                    <a:lnTo>
                      <a:pt x="380" y="40"/>
                    </a:lnTo>
                    <a:lnTo>
                      <a:pt x="383" y="41"/>
                    </a:lnTo>
                    <a:lnTo>
                      <a:pt x="387" y="43"/>
                    </a:lnTo>
                    <a:lnTo>
                      <a:pt x="392" y="45"/>
                    </a:lnTo>
                    <a:lnTo>
                      <a:pt x="398" y="49"/>
                    </a:lnTo>
                    <a:lnTo>
                      <a:pt x="401" y="55"/>
                    </a:lnTo>
                    <a:lnTo>
                      <a:pt x="405" y="57"/>
                    </a:lnTo>
                    <a:lnTo>
                      <a:pt x="412" y="73"/>
                    </a:lnTo>
                    <a:lnTo>
                      <a:pt x="415" y="82"/>
                    </a:lnTo>
                    <a:lnTo>
                      <a:pt x="417" y="89"/>
                    </a:lnTo>
                    <a:lnTo>
                      <a:pt x="420" y="95"/>
                    </a:lnTo>
                    <a:lnTo>
                      <a:pt x="428" y="110"/>
                    </a:lnTo>
                    <a:lnTo>
                      <a:pt x="430" y="122"/>
                    </a:lnTo>
                    <a:lnTo>
                      <a:pt x="430" y="134"/>
                    </a:lnTo>
                    <a:lnTo>
                      <a:pt x="434" y="143"/>
                    </a:lnTo>
                    <a:lnTo>
                      <a:pt x="437" y="150"/>
                    </a:lnTo>
                    <a:lnTo>
                      <a:pt x="439" y="157"/>
                    </a:lnTo>
                    <a:lnTo>
                      <a:pt x="439" y="164"/>
                    </a:lnTo>
                    <a:lnTo>
                      <a:pt x="443" y="169"/>
                    </a:lnTo>
                    <a:lnTo>
                      <a:pt x="441" y="177"/>
                    </a:lnTo>
                    <a:lnTo>
                      <a:pt x="443" y="181"/>
                    </a:lnTo>
                    <a:lnTo>
                      <a:pt x="445" y="187"/>
                    </a:lnTo>
                    <a:lnTo>
                      <a:pt x="445" y="201"/>
                    </a:lnTo>
                    <a:lnTo>
                      <a:pt x="445" y="209"/>
                    </a:lnTo>
                    <a:lnTo>
                      <a:pt x="449" y="214"/>
                    </a:lnTo>
                    <a:lnTo>
                      <a:pt x="453" y="220"/>
                    </a:lnTo>
                    <a:lnTo>
                      <a:pt x="454" y="228"/>
                    </a:lnTo>
                    <a:lnTo>
                      <a:pt x="455" y="234"/>
                    </a:lnTo>
                    <a:lnTo>
                      <a:pt x="458" y="240"/>
                    </a:lnTo>
                    <a:lnTo>
                      <a:pt x="462" y="243"/>
                    </a:lnTo>
                    <a:lnTo>
                      <a:pt x="464" y="247"/>
                    </a:lnTo>
                    <a:lnTo>
                      <a:pt x="466" y="257"/>
                    </a:lnTo>
                    <a:lnTo>
                      <a:pt x="470" y="258"/>
                    </a:lnTo>
                    <a:lnTo>
                      <a:pt x="471" y="259"/>
                    </a:lnTo>
                    <a:lnTo>
                      <a:pt x="473" y="261"/>
                    </a:lnTo>
                    <a:lnTo>
                      <a:pt x="473" y="264"/>
                    </a:lnTo>
                    <a:lnTo>
                      <a:pt x="445" y="264"/>
                    </a:lnTo>
                    <a:lnTo>
                      <a:pt x="418" y="265"/>
                    </a:lnTo>
                    <a:lnTo>
                      <a:pt x="392" y="265"/>
                    </a:lnTo>
                    <a:lnTo>
                      <a:pt x="367" y="264"/>
                    </a:lnTo>
                    <a:lnTo>
                      <a:pt x="342" y="264"/>
                    </a:lnTo>
                    <a:lnTo>
                      <a:pt x="318" y="263"/>
                    </a:lnTo>
                    <a:lnTo>
                      <a:pt x="295" y="263"/>
                    </a:lnTo>
                    <a:lnTo>
                      <a:pt x="273" y="262"/>
                    </a:lnTo>
                    <a:lnTo>
                      <a:pt x="250" y="260"/>
                    </a:lnTo>
                    <a:lnTo>
                      <a:pt x="229" y="259"/>
                    </a:lnTo>
                    <a:lnTo>
                      <a:pt x="208" y="258"/>
                    </a:lnTo>
                    <a:lnTo>
                      <a:pt x="186" y="256"/>
                    </a:lnTo>
                    <a:lnTo>
                      <a:pt x="166" y="254"/>
                    </a:lnTo>
                    <a:lnTo>
                      <a:pt x="145" y="252"/>
                    </a:lnTo>
                    <a:lnTo>
                      <a:pt x="123" y="250"/>
                    </a:lnTo>
                    <a:lnTo>
                      <a:pt x="102" y="247"/>
                    </a:lnTo>
                  </a:path>
                </a:pathLst>
              </a:custGeom>
              <a:solidFill>
                <a:srgbClr val="92D050"/>
              </a:solidFill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38"/>
              <p:cNvSpPr>
                <a:spLocks/>
              </p:cNvSpPr>
              <p:nvPr/>
            </p:nvSpPr>
            <p:spPr bwMode="auto">
              <a:xfrm>
                <a:off x="2616" y="2501"/>
                <a:ext cx="624" cy="361"/>
              </a:xfrm>
              <a:custGeom>
                <a:avLst/>
                <a:gdLst>
                  <a:gd name="T0" fmla="*/ 45 w 426"/>
                  <a:gd name="T1" fmla="*/ 0 h 258"/>
                  <a:gd name="T2" fmla="*/ 110 w 426"/>
                  <a:gd name="T3" fmla="*/ 6 h 258"/>
                  <a:gd name="T4" fmla="*/ 176 w 426"/>
                  <a:gd name="T5" fmla="*/ 11 h 258"/>
                  <a:gd name="T6" fmla="*/ 245 w 426"/>
                  <a:gd name="T7" fmla="*/ 15 h 258"/>
                  <a:gd name="T8" fmla="*/ 309 w 426"/>
                  <a:gd name="T9" fmla="*/ 21 h 258"/>
                  <a:gd name="T10" fmla="*/ 374 w 426"/>
                  <a:gd name="T11" fmla="*/ 28 h 258"/>
                  <a:gd name="T12" fmla="*/ 444 w 426"/>
                  <a:gd name="T13" fmla="*/ 34 h 258"/>
                  <a:gd name="T14" fmla="*/ 508 w 426"/>
                  <a:gd name="T15" fmla="*/ 35 h 258"/>
                  <a:gd name="T16" fmla="*/ 579 w 426"/>
                  <a:gd name="T17" fmla="*/ 39 h 258"/>
                  <a:gd name="T18" fmla="*/ 650 w 426"/>
                  <a:gd name="T19" fmla="*/ 41 h 258"/>
                  <a:gd name="T20" fmla="*/ 724 w 426"/>
                  <a:gd name="T21" fmla="*/ 43 h 258"/>
                  <a:gd name="T22" fmla="*/ 795 w 426"/>
                  <a:gd name="T23" fmla="*/ 48 h 258"/>
                  <a:gd name="T24" fmla="*/ 873 w 426"/>
                  <a:gd name="T25" fmla="*/ 48 h 258"/>
                  <a:gd name="T26" fmla="*/ 955 w 426"/>
                  <a:gd name="T27" fmla="*/ 48 h 258"/>
                  <a:gd name="T28" fmla="*/ 1034 w 426"/>
                  <a:gd name="T29" fmla="*/ 48 h 258"/>
                  <a:gd name="T30" fmla="*/ 1118 w 426"/>
                  <a:gd name="T31" fmla="*/ 48 h 258"/>
                  <a:gd name="T32" fmla="*/ 1210 w 426"/>
                  <a:gd name="T33" fmla="*/ 48 h 258"/>
                  <a:gd name="T34" fmla="*/ 1217 w 426"/>
                  <a:gd name="T35" fmla="*/ 55 h 258"/>
                  <a:gd name="T36" fmla="*/ 1219 w 426"/>
                  <a:gd name="T37" fmla="*/ 67 h 258"/>
                  <a:gd name="T38" fmla="*/ 1225 w 426"/>
                  <a:gd name="T39" fmla="*/ 70 h 258"/>
                  <a:gd name="T40" fmla="*/ 1242 w 426"/>
                  <a:gd name="T41" fmla="*/ 70 h 258"/>
                  <a:gd name="T42" fmla="*/ 1264 w 426"/>
                  <a:gd name="T43" fmla="*/ 70 h 258"/>
                  <a:gd name="T44" fmla="*/ 1273 w 426"/>
                  <a:gd name="T45" fmla="*/ 84 h 258"/>
                  <a:gd name="T46" fmla="*/ 1270 w 426"/>
                  <a:gd name="T47" fmla="*/ 104 h 258"/>
                  <a:gd name="T48" fmla="*/ 1257 w 426"/>
                  <a:gd name="T49" fmla="*/ 129 h 258"/>
                  <a:gd name="T50" fmla="*/ 1252 w 426"/>
                  <a:gd name="T51" fmla="*/ 139 h 258"/>
                  <a:gd name="T52" fmla="*/ 1266 w 426"/>
                  <a:gd name="T53" fmla="*/ 153 h 258"/>
                  <a:gd name="T54" fmla="*/ 1279 w 426"/>
                  <a:gd name="T55" fmla="*/ 167 h 258"/>
                  <a:gd name="T56" fmla="*/ 1289 w 426"/>
                  <a:gd name="T57" fmla="*/ 186 h 258"/>
                  <a:gd name="T58" fmla="*/ 1298 w 426"/>
                  <a:gd name="T59" fmla="*/ 200 h 258"/>
                  <a:gd name="T60" fmla="*/ 1312 w 426"/>
                  <a:gd name="T61" fmla="*/ 217 h 258"/>
                  <a:gd name="T62" fmla="*/ 1333 w 426"/>
                  <a:gd name="T63" fmla="*/ 234 h 258"/>
                  <a:gd name="T64" fmla="*/ 1333 w 426"/>
                  <a:gd name="T65" fmla="*/ 260 h 258"/>
                  <a:gd name="T66" fmla="*/ 1339 w 426"/>
                  <a:gd name="T67" fmla="*/ 707 h 258"/>
                  <a:gd name="T68" fmla="*/ 1236 w 426"/>
                  <a:gd name="T69" fmla="*/ 707 h 258"/>
                  <a:gd name="T70" fmla="*/ 1135 w 426"/>
                  <a:gd name="T71" fmla="*/ 707 h 258"/>
                  <a:gd name="T72" fmla="*/ 1028 w 426"/>
                  <a:gd name="T73" fmla="*/ 707 h 258"/>
                  <a:gd name="T74" fmla="*/ 920 w 426"/>
                  <a:gd name="T75" fmla="*/ 707 h 258"/>
                  <a:gd name="T76" fmla="*/ 813 w 426"/>
                  <a:gd name="T77" fmla="*/ 707 h 258"/>
                  <a:gd name="T78" fmla="*/ 710 w 426"/>
                  <a:gd name="T79" fmla="*/ 701 h 258"/>
                  <a:gd name="T80" fmla="*/ 609 w 426"/>
                  <a:gd name="T81" fmla="*/ 701 h 258"/>
                  <a:gd name="T82" fmla="*/ 513 w 426"/>
                  <a:gd name="T83" fmla="*/ 695 h 258"/>
                  <a:gd name="T84" fmla="*/ 419 w 426"/>
                  <a:gd name="T85" fmla="*/ 695 h 258"/>
                  <a:gd name="T86" fmla="*/ 331 w 426"/>
                  <a:gd name="T87" fmla="*/ 691 h 258"/>
                  <a:gd name="T88" fmla="*/ 250 w 426"/>
                  <a:gd name="T89" fmla="*/ 691 h 258"/>
                  <a:gd name="T90" fmla="*/ 179 w 426"/>
                  <a:gd name="T91" fmla="*/ 686 h 258"/>
                  <a:gd name="T92" fmla="*/ 120 w 426"/>
                  <a:gd name="T93" fmla="*/ 681 h 258"/>
                  <a:gd name="T94" fmla="*/ 66 w 426"/>
                  <a:gd name="T95" fmla="*/ 680 h 258"/>
                  <a:gd name="T96" fmla="*/ 26 w 426"/>
                  <a:gd name="T97" fmla="*/ 680 h 258"/>
                  <a:gd name="T98" fmla="*/ 0 w 426"/>
                  <a:gd name="T99" fmla="*/ 680 h 258"/>
                  <a:gd name="T100" fmla="*/ 45 w 426"/>
                  <a:gd name="T101" fmla="*/ 0 h 25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26"/>
                  <a:gd name="T154" fmla="*/ 0 h 258"/>
                  <a:gd name="T155" fmla="*/ 426 w 426"/>
                  <a:gd name="T156" fmla="*/ 258 h 25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26" h="258">
                    <a:moveTo>
                      <a:pt x="14" y="0"/>
                    </a:moveTo>
                    <a:lnTo>
                      <a:pt x="35" y="2"/>
                    </a:lnTo>
                    <a:lnTo>
                      <a:pt x="56" y="4"/>
                    </a:lnTo>
                    <a:lnTo>
                      <a:pt x="78" y="6"/>
                    </a:lnTo>
                    <a:lnTo>
                      <a:pt x="98" y="8"/>
                    </a:lnTo>
                    <a:lnTo>
                      <a:pt x="119" y="10"/>
                    </a:lnTo>
                    <a:lnTo>
                      <a:pt x="141" y="12"/>
                    </a:lnTo>
                    <a:lnTo>
                      <a:pt x="162" y="13"/>
                    </a:lnTo>
                    <a:lnTo>
                      <a:pt x="184" y="14"/>
                    </a:lnTo>
                    <a:lnTo>
                      <a:pt x="207" y="15"/>
                    </a:lnTo>
                    <a:lnTo>
                      <a:pt x="230" y="16"/>
                    </a:lnTo>
                    <a:lnTo>
                      <a:pt x="253" y="17"/>
                    </a:lnTo>
                    <a:lnTo>
                      <a:pt x="278" y="17"/>
                    </a:lnTo>
                    <a:lnTo>
                      <a:pt x="304" y="17"/>
                    </a:lnTo>
                    <a:lnTo>
                      <a:pt x="329" y="17"/>
                    </a:lnTo>
                    <a:lnTo>
                      <a:pt x="356" y="17"/>
                    </a:lnTo>
                    <a:lnTo>
                      <a:pt x="385" y="17"/>
                    </a:lnTo>
                    <a:lnTo>
                      <a:pt x="387" y="20"/>
                    </a:lnTo>
                    <a:lnTo>
                      <a:pt x="388" y="24"/>
                    </a:lnTo>
                    <a:lnTo>
                      <a:pt x="390" y="26"/>
                    </a:lnTo>
                    <a:lnTo>
                      <a:pt x="395" y="26"/>
                    </a:lnTo>
                    <a:lnTo>
                      <a:pt x="402" y="26"/>
                    </a:lnTo>
                    <a:lnTo>
                      <a:pt x="405" y="31"/>
                    </a:lnTo>
                    <a:lnTo>
                      <a:pt x="404" y="38"/>
                    </a:lnTo>
                    <a:lnTo>
                      <a:pt x="400" y="47"/>
                    </a:lnTo>
                    <a:lnTo>
                      <a:pt x="399" y="51"/>
                    </a:lnTo>
                    <a:lnTo>
                      <a:pt x="403" y="56"/>
                    </a:lnTo>
                    <a:lnTo>
                      <a:pt x="407" y="61"/>
                    </a:lnTo>
                    <a:lnTo>
                      <a:pt x="410" y="68"/>
                    </a:lnTo>
                    <a:lnTo>
                      <a:pt x="413" y="73"/>
                    </a:lnTo>
                    <a:lnTo>
                      <a:pt x="418" y="79"/>
                    </a:lnTo>
                    <a:lnTo>
                      <a:pt x="424" y="85"/>
                    </a:lnTo>
                    <a:lnTo>
                      <a:pt x="424" y="95"/>
                    </a:lnTo>
                    <a:lnTo>
                      <a:pt x="426" y="258"/>
                    </a:lnTo>
                    <a:lnTo>
                      <a:pt x="393" y="258"/>
                    </a:lnTo>
                    <a:lnTo>
                      <a:pt x="361" y="258"/>
                    </a:lnTo>
                    <a:lnTo>
                      <a:pt x="327" y="258"/>
                    </a:lnTo>
                    <a:lnTo>
                      <a:pt x="293" y="258"/>
                    </a:lnTo>
                    <a:lnTo>
                      <a:pt x="259" y="258"/>
                    </a:lnTo>
                    <a:lnTo>
                      <a:pt x="226" y="256"/>
                    </a:lnTo>
                    <a:lnTo>
                      <a:pt x="194" y="256"/>
                    </a:lnTo>
                    <a:lnTo>
                      <a:pt x="163" y="254"/>
                    </a:lnTo>
                    <a:lnTo>
                      <a:pt x="133" y="254"/>
                    </a:lnTo>
                    <a:lnTo>
                      <a:pt x="105" y="252"/>
                    </a:lnTo>
                    <a:lnTo>
                      <a:pt x="80" y="252"/>
                    </a:lnTo>
                    <a:lnTo>
                      <a:pt x="57" y="250"/>
                    </a:lnTo>
                    <a:lnTo>
                      <a:pt x="38" y="249"/>
                    </a:lnTo>
                    <a:lnTo>
                      <a:pt x="21" y="248"/>
                    </a:lnTo>
                    <a:lnTo>
                      <a:pt x="8" y="248"/>
                    </a:lnTo>
                    <a:lnTo>
                      <a:pt x="0" y="248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39"/>
              <p:cNvSpPr>
                <a:spLocks/>
              </p:cNvSpPr>
              <p:nvPr/>
            </p:nvSpPr>
            <p:spPr bwMode="auto">
              <a:xfrm>
                <a:off x="2616" y="2501"/>
                <a:ext cx="624" cy="361"/>
              </a:xfrm>
              <a:custGeom>
                <a:avLst/>
                <a:gdLst>
                  <a:gd name="T0" fmla="*/ 45 w 426"/>
                  <a:gd name="T1" fmla="*/ 0 h 258"/>
                  <a:gd name="T2" fmla="*/ 45 w 426"/>
                  <a:gd name="T3" fmla="*/ 0 h 258"/>
                  <a:gd name="T4" fmla="*/ 110 w 426"/>
                  <a:gd name="T5" fmla="*/ 6 h 258"/>
                  <a:gd name="T6" fmla="*/ 176 w 426"/>
                  <a:gd name="T7" fmla="*/ 11 h 258"/>
                  <a:gd name="T8" fmla="*/ 245 w 426"/>
                  <a:gd name="T9" fmla="*/ 15 h 258"/>
                  <a:gd name="T10" fmla="*/ 309 w 426"/>
                  <a:gd name="T11" fmla="*/ 21 h 258"/>
                  <a:gd name="T12" fmla="*/ 374 w 426"/>
                  <a:gd name="T13" fmla="*/ 28 h 258"/>
                  <a:gd name="T14" fmla="*/ 444 w 426"/>
                  <a:gd name="T15" fmla="*/ 34 h 258"/>
                  <a:gd name="T16" fmla="*/ 508 w 426"/>
                  <a:gd name="T17" fmla="*/ 35 h 258"/>
                  <a:gd name="T18" fmla="*/ 579 w 426"/>
                  <a:gd name="T19" fmla="*/ 39 h 258"/>
                  <a:gd name="T20" fmla="*/ 650 w 426"/>
                  <a:gd name="T21" fmla="*/ 41 h 258"/>
                  <a:gd name="T22" fmla="*/ 724 w 426"/>
                  <a:gd name="T23" fmla="*/ 43 h 258"/>
                  <a:gd name="T24" fmla="*/ 795 w 426"/>
                  <a:gd name="T25" fmla="*/ 48 h 258"/>
                  <a:gd name="T26" fmla="*/ 873 w 426"/>
                  <a:gd name="T27" fmla="*/ 48 h 258"/>
                  <a:gd name="T28" fmla="*/ 955 w 426"/>
                  <a:gd name="T29" fmla="*/ 48 h 258"/>
                  <a:gd name="T30" fmla="*/ 1034 w 426"/>
                  <a:gd name="T31" fmla="*/ 48 h 258"/>
                  <a:gd name="T32" fmla="*/ 1118 w 426"/>
                  <a:gd name="T33" fmla="*/ 48 h 258"/>
                  <a:gd name="T34" fmla="*/ 1210 w 426"/>
                  <a:gd name="T35" fmla="*/ 48 h 258"/>
                  <a:gd name="T36" fmla="*/ 1217 w 426"/>
                  <a:gd name="T37" fmla="*/ 55 h 258"/>
                  <a:gd name="T38" fmla="*/ 1219 w 426"/>
                  <a:gd name="T39" fmla="*/ 67 h 258"/>
                  <a:gd name="T40" fmla="*/ 1225 w 426"/>
                  <a:gd name="T41" fmla="*/ 70 h 258"/>
                  <a:gd name="T42" fmla="*/ 1242 w 426"/>
                  <a:gd name="T43" fmla="*/ 70 h 258"/>
                  <a:gd name="T44" fmla="*/ 1264 w 426"/>
                  <a:gd name="T45" fmla="*/ 70 h 258"/>
                  <a:gd name="T46" fmla="*/ 1273 w 426"/>
                  <a:gd name="T47" fmla="*/ 84 h 258"/>
                  <a:gd name="T48" fmla="*/ 1270 w 426"/>
                  <a:gd name="T49" fmla="*/ 104 h 258"/>
                  <a:gd name="T50" fmla="*/ 1257 w 426"/>
                  <a:gd name="T51" fmla="*/ 129 h 258"/>
                  <a:gd name="T52" fmla="*/ 1252 w 426"/>
                  <a:gd name="T53" fmla="*/ 139 h 258"/>
                  <a:gd name="T54" fmla="*/ 1266 w 426"/>
                  <a:gd name="T55" fmla="*/ 153 h 258"/>
                  <a:gd name="T56" fmla="*/ 1279 w 426"/>
                  <a:gd name="T57" fmla="*/ 167 h 258"/>
                  <a:gd name="T58" fmla="*/ 1289 w 426"/>
                  <a:gd name="T59" fmla="*/ 186 h 258"/>
                  <a:gd name="T60" fmla="*/ 1298 w 426"/>
                  <a:gd name="T61" fmla="*/ 200 h 258"/>
                  <a:gd name="T62" fmla="*/ 1312 w 426"/>
                  <a:gd name="T63" fmla="*/ 217 h 258"/>
                  <a:gd name="T64" fmla="*/ 1333 w 426"/>
                  <a:gd name="T65" fmla="*/ 234 h 258"/>
                  <a:gd name="T66" fmla="*/ 1333 w 426"/>
                  <a:gd name="T67" fmla="*/ 260 h 258"/>
                  <a:gd name="T68" fmla="*/ 1339 w 426"/>
                  <a:gd name="T69" fmla="*/ 707 h 258"/>
                  <a:gd name="T70" fmla="*/ 1236 w 426"/>
                  <a:gd name="T71" fmla="*/ 707 h 258"/>
                  <a:gd name="T72" fmla="*/ 1135 w 426"/>
                  <a:gd name="T73" fmla="*/ 707 h 258"/>
                  <a:gd name="T74" fmla="*/ 1028 w 426"/>
                  <a:gd name="T75" fmla="*/ 707 h 258"/>
                  <a:gd name="T76" fmla="*/ 920 w 426"/>
                  <a:gd name="T77" fmla="*/ 707 h 258"/>
                  <a:gd name="T78" fmla="*/ 813 w 426"/>
                  <a:gd name="T79" fmla="*/ 707 h 258"/>
                  <a:gd name="T80" fmla="*/ 710 w 426"/>
                  <a:gd name="T81" fmla="*/ 701 h 258"/>
                  <a:gd name="T82" fmla="*/ 609 w 426"/>
                  <a:gd name="T83" fmla="*/ 701 h 258"/>
                  <a:gd name="T84" fmla="*/ 513 w 426"/>
                  <a:gd name="T85" fmla="*/ 695 h 258"/>
                  <a:gd name="T86" fmla="*/ 419 w 426"/>
                  <a:gd name="T87" fmla="*/ 695 h 258"/>
                  <a:gd name="T88" fmla="*/ 331 w 426"/>
                  <a:gd name="T89" fmla="*/ 691 h 258"/>
                  <a:gd name="T90" fmla="*/ 250 w 426"/>
                  <a:gd name="T91" fmla="*/ 691 h 258"/>
                  <a:gd name="T92" fmla="*/ 179 w 426"/>
                  <a:gd name="T93" fmla="*/ 686 h 258"/>
                  <a:gd name="T94" fmla="*/ 120 w 426"/>
                  <a:gd name="T95" fmla="*/ 681 h 258"/>
                  <a:gd name="T96" fmla="*/ 66 w 426"/>
                  <a:gd name="T97" fmla="*/ 680 h 258"/>
                  <a:gd name="T98" fmla="*/ 26 w 426"/>
                  <a:gd name="T99" fmla="*/ 680 h 258"/>
                  <a:gd name="T100" fmla="*/ 0 w 426"/>
                  <a:gd name="T101" fmla="*/ 680 h 258"/>
                  <a:gd name="T102" fmla="*/ 45 w 426"/>
                  <a:gd name="T103" fmla="*/ 0 h 25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426"/>
                  <a:gd name="T157" fmla="*/ 0 h 258"/>
                  <a:gd name="T158" fmla="*/ 426 w 426"/>
                  <a:gd name="T159" fmla="*/ 258 h 258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426" h="258">
                    <a:moveTo>
                      <a:pt x="14" y="0"/>
                    </a:moveTo>
                    <a:lnTo>
                      <a:pt x="14" y="0"/>
                    </a:lnTo>
                    <a:lnTo>
                      <a:pt x="35" y="2"/>
                    </a:lnTo>
                    <a:lnTo>
                      <a:pt x="56" y="4"/>
                    </a:lnTo>
                    <a:lnTo>
                      <a:pt x="78" y="6"/>
                    </a:lnTo>
                    <a:lnTo>
                      <a:pt x="98" y="8"/>
                    </a:lnTo>
                    <a:lnTo>
                      <a:pt x="119" y="10"/>
                    </a:lnTo>
                    <a:lnTo>
                      <a:pt x="141" y="12"/>
                    </a:lnTo>
                    <a:lnTo>
                      <a:pt x="162" y="13"/>
                    </a:lnTo>
                    <a:lnTo>
                      <a:pt x="184" y="14"/>
                    </a:lnTo>
                    <a:lnTo>
                      <a:pt x="207" y="15"/>
                    </a:lnTo>
                    <a:lnTo>
                      <a:pt x="230" y="16"/>
                    </a:lnTo>
                    <a:lnTo>
                      <a:pt x="253" y="17"/>
                    </a:lnTo>
                    <a:lnTo>
                      <a:pt x="278" y="17"/>
                    </a:lnTo>
                    <a:lnTo>
                      <a:pt x="304" y="17"/>
                    </a:lnTo>
                    <a:lnTo>
                      <a:pt x="329" y="17"/>
                    </a:lnTo>
                    <a:lnTo>
                      <a:pt x="356" y="17"/>
                    </a:lnTo>
                    <a:lnTo>
                      <a:pt x="385" y="17"/>
                    </a:lnTo>
                    <a:lnTo>
                      <a:pt x="387" y="20"/>
                    </a:lnTo>
                    <a:lnTo>
                      <a:pt x="388" y="24"/>
                    </a:lnTo>
                    <a:lnTo>
                      <a:pt x="390" y="26"/>
                    </a:lnTo>
                    <a:lnTo>
                      <a:pt x="395" y="26"/>
                    </a:lnTo>
                    <a:lnTo>
                      <a:pt x="402" y="26"/>
                    </a:lnTo>
                    <a:lnTo>
                      <a:pt x="405" y="31"/>
                    </a:lnTo>
                    <a:lnTo>
                      <a:pt x="404" y="38"/>
                    </a:lnTo>
                    <a:lnTo>
                      <a:pt x="400" y="47"/>
                    </a:lnTo>
                    <a:lnTo>
                      <a:pt x="399" y="51"/>
                    </a:lnTo>
                    <a:lnTo>
                      <a:pt x="403" y="56"/>
                    </a:lnTo>
                    <a:lnTo>
                      <a:pt x="407" y="61"/>
                    </a:lnTo>
                    <a:lnTo>
                      <a:pt x="410" y="68"/>
                    </a:lnTo>
                    <a:lnTo>
                      <a:pt x="413" y="73"/>
                    </a:lnTo>
                    <a:lnTo>
                      <a:pt x="418" y="79"/>
                    </a:lnTo>
                    <a:lnTo>
                      <a:pt x="424" y="85"/>
                    </a:lnTo>
                    <a:lnTo>
                      <a:pt x="424" y="95"/>
                    </a:lnTo>
                    <a:lnTo>
                      <a:pt x="426" y="258"/>
                    </a:lnTo>
                    <a:lnTo>
                      <a:pt x="393" y="258"/>
                    </a:lnTo>
                    <a:lnTo>
                      <a:pt x="361" y="258"/>
                    </a:lnTo>
                    <a:lnTo>
                      <a:pt x="327" y="258"/>
                    </a:lnTo>
                    <a:lnTo>
                      <a:pt x="293" y="258"/>
                    </a:lnTo>
                    <a:lnTo>
                      <a:pt x="259" y="258"/>
                    </a:lnTo>
                    <a:lnTo>
                      <a:pt x="226" y="256"/>
                    </a:lnTo>
                    <a:lnTo>
                      <a:pt x="194" y="256"/>
                    </a:lnTo>
                    <a:lnTo>
                      <a:pt x="163" y="254"/>
                    </a:lnTo>
                    <a:lnTo>
                      <a:pt x="133" y="254"/>
                    </a:lnTo>
                    <a:lnTo>
                      <a:pt x="105" y="252"/>
                    </a:lnTo>
                    <a:lnTo>
                      <a:pt x="80" y="252"/>
                    </a:lnTo>
                    <a:lnTo>
                      <a:pt x="57" y="250"/>
                    </a:lnTo>
                    <a:lnTo>
                      <a:pt x="38" y="249"/>
                    </a:lnTo>
                    <a:lnTo>
                      <a:pt x="21" y="248"/>
                    </a:lnTo>
                    <a:lnTo>
                      <a:pt x="8" y="248"/>
                    </a:lnTo>
                    <a:lnTo>
                      <a:pt x="0" y="248"/>
                    </a:lnTo>
                    <a:lnTo>
                      <a:pt x="14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40"/>
              <p:cNvSpPr>
                <a:spLocks/>
              </p:cNvSpPr>
              <p:nvPr/>
            </p:nvSpPr>
            <p:spPr bwMode="auto">
              <a:xfrm>
                <a:off x="2037" y="2330"/>
                <a:ext cx="604" cy="518"/>
              </a:xfrm>
              <a:custGeom>
                <a:avLst/>
                <a:gdLst>
                  <a:gd name="T0" fmla="*/ 0 w 412"/>
                  <a:gd name="T1" fmla="*/ 883 h 370"/>
                  <a:gd name="T2" fmla="*/ 129 w 412"/>
                  <a:gd name="T3" fmla="*/ 0 h 370"/>
                  <a:gd name="T4" fmla="*/ 189 w 412"/>
                  <a:gd name="T5" fmla="*/ 8 h 370"/>
                  <a:gd name="T6" fmla="*/ 249 w 412"/>
                  <a:gd name="T7" fmla="*/ 15 h 370"/>
                  <a:gd name="T8" fmla="*/ 312 w 412"/>
                  <a:gd name="T9" fmla="*/ 25 h 370"/>
                  <a:gd name="T10" fmla="*/ 372 w 412"/>
                  <a:gd name="T11" fmla="*/ 35 h 370"/>
                  <a:gd name="T12" fmla="*/ 434 w 412"/>
                  <a:gd name="T13" fmla="*/ 43 h 370"/>
                  <a:gd name="T14" fmla="*/ 498 w 412"/>
                  <a:gd name="T15" fmla="*/ 49 h 370"/>
                  <a:gd name="T16" fmla="*/ 554 w 412"/>
                  <a:gd name="T17" fmla="*/ 57 h 370"/>
                  <a:gd name="T18" fmla="*/ 610 w 412"/>
                  <a:gd name="T19" fmla="*/ 63 h 370"/>
                  <a:gd name="T20" fmla="*/ 670 w 412"/>
                  <a:gd name="T21" fmla="*/ 74 h 370"/>
                  <a:gd name="T22" fmla="*/ 724 w 412"/>
                  <a:gd name="T23" fmla="*/ 80 h 370"/>
                  <a:gd name="T24" fmla="*/ 778 w 412"/>
                  <a:gd name="T25" fmla="*/ 84 h 370"/>
                  <a:gd name="T26" fmla="*/ 825 w 412"/>
                  <a:gd name="T27" fmla="*/ 88 h 370"/>
                  <a:gd name="T28" fmla="*/ 872 w 412"/>
                  <a:gd name="T29" fmla="*/ 94 h 370"/>
                  <a:gd name="T30" fmla="*/ 912 w 412"/>
                  <a:gd name="T31" fmla="*/ 97 h 370"/>
                  <a:gd name="T32" fmla="*/ 951 w 412"/>
                  <a:gd name="T33" fmla="*/ 98 h 370"/>
                  <a:gd name="T34" fmla="*/ 987 w 412"/>
                  <a:gd name="T35" fmla="*/ 102 h 370"/>
                  <a:gd name="T36" fmla="*/ 1020 w 412"/>
                  <a:gd name="T37" fmla="*/ 104 h 370"/>
                  <a:gd name="T38" fmla="*/ 1066 w 412"/>
                  <a:gd name="T39" fmla="*/ 108 h 370"/>
                  <a:gd name="T40" fmla="*/ 1113 w 412"/>
                  <a:gd name="T41" fmla="*/ 116 h 370"/>
                  <a:gd name="T42" fmla="*/ 1158 w 412"/>
                  <a:gd name="T43" fmla="*/ 116 h 370"/>
                  <a:gd name="T44" fmla="*/ 1204 w 412"/>
                  <a:gd name="T45" fmla="*/ 122 h 370"/>
                  <a:gd name="T46" fmla="*/ 1245 w 412"/>
                  <a:gd name="T47" fmla="*/ 123 h 370"/>
                  <a:gd name="T48" fmla="*/ 1278 w 412"/>
                  <a:gd name="T49" fmla="*/ 123 h 370"/>
                  <a:gd name="T50" fmla="*/ 1297 w 412"/>
                  <a:gd name="T51" fmla="*/ 126 h 370"/>
                  <a:gd name="T52" fmla="*/ 1283 w 412"/>
                  <a:gd name="T53" fmla="*/ 354 h 370"/>
                  <a:gd name="T54" fmla="*/ 1290 w 412"/>
                  <a:gd name="T55" fmla="*/ 337 h 370"/>
                  <a:gd name="T56" fmla="*/ 1245 w 412"/>
                  <a:gd name="T57" fmla="*/ 1015 h 370"/>
                  <a:gd name="T58" fmla="*/ 1143 w 412"/>
                  <a:gd name="T59" fmla="*/ 1008 h 370"/>
                  <a:gd name="T60" fmla="*/ 1047 w 412"/>
                  <a:gd name="T61" fmla="*/ 1004 h 370"/>
                  <a:gd name="T62" fmla="*/ 949 w 412"/>
                  <a:gd name="T63" fmla="*/ 995 h 370"/>
                  <a:gd name="T64" fmla="*/ 858 w 412"/>
                  <a:gd name="T65" fmla="*/ 986 h 370"/>
                  <a:gd name="T66" fmla="*/ 765 w 412"/>
                  <a:gd name="T67" fmla="*/ 980 h 370"/>
                  <a:gd name="T68" fmla="*/ 677 w 412"/>
                  <a:gd name="T69" fmla="*/ 972 h 370"/>
                  <a:gd name="T70" fmla="*/ 594 w 412"/>
                  <a:gd name="T71" fmla="*/ 960 h 370"/>
                  <a:gd name="T72" fmla="*/ 513 w 412"/>
                  <a:gd name="T73" fmla="*/ 952 h 370"/>
                  <a:gd name="T74" fmla="*/ 434 w 412"/>
                  <a:gd name="T75" fmla="*/ 941 h 370"/>
                  <a:gd name="T76" fmla="*/ 364 w 412"/>
                  <a:gd name="T77" fmla="*/ 932 h 370"/>
                  <a:gd name="T78" fmla="*/ 286 w 412"/>
                  <a:gd name="T79" fmla="*/ 925 h 370"/>
                  <a:gd name="T80" fmla="*/ 223 w 412"/>
                  <a:gd name="T81" fmla="*/ 917 h 370"/>
                  <a:gd name="T82" fmla="*/ 157 w 412"/>
                  <a:gd name="T83" fmla="*/ 906 h 370"/>
                  <a:gd name="T84" fmla="*/ 101 w 412"/>
                  <a:gd name="T85" fmla="*/ 897 h 370"/>
                  <a:gd name="T86" fmla="*/ 47 w 412"/>
                  <a:gd name="T87" fmla="*/ 890 h 370"/>
                  <a:gd name="T88" fmla="*/ 0 w 412"/>
                  <a:gd name="T89" fmla="*/ 883 h 37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2"/>
                  <a:gd name="T136" fmla="*/ 0 h 370"/>
                  <a:gd name="T137" fmla="*/ 412 w 412"/>
                  <a:gd name="T138" fmla="*/ 370 h 37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2" h="370">
                    <a:moveTo>
                      <a:pt x="0" y="322"/>
                    </a:moveTo>
                    <a:lnTo>
                      <a:pt x="41" y="0"/>
                    </a:lnTo>
                    <a:lnTo>
                      <a:pt x="60" y="3"/>
                    </a:lnTo>
                    <a:lnTo>
                      <a:pt x="79" y="6"/>
                    </a:lnTo>
                    <a:lnTo>
                      <a:pt x="99" y="9"/>
                    </a:lnTo>
                    <a:lnTo>
                      <a:pt x="118" y="13"/>
                    </a:lnTo>
                    <a:lnTo>
                      <a:pt x="138" y="16"/>
                    </a:lnTo>
                    <a:lnTo>
                      <a:pt x="158" y="18"/>
                    </a:lnTo>
                    <a:lnTo>
                      <a:pt x="176" y="21"/>
                    </a:lnTo>
                    <a:lnTo>
                      <a:pt x="194" y="23"/>
                    </a:lnTo>
                    <a:lnTo>
                      <a:pt x="213" y="27"/>
                    </a:lnTo>
                    <a:lnTo>
                      <a:pt x="230" y="29"/>
                    </a:lnTo>
                    <a:lnTo>
                      <a:pt x="247" y="31"/>
                    </a:lnTo>
                    <a:lnTo>
                      <a:pt x="262" y="32"/>
                    </a:lnTo>
                    <a:lnTo>
                      <a:pt x="277" y="34"/>
                    </a:lnTo>
                    <a:lnTo>
                      <a:pt x="289" y="35"/>
                    </a:lnTo>
                    <a:lnTo>
                      <a:pt x="302" y="36"/>
                    </a:lnTo>
                    <a:lnTo>
                      <a:pt x="313" y="37"/>
                    </a:lnTo>
                    <a:lnTo>
                      <a:pt x="324" y="38"/>
                    </a:lnTo>
                    <a:lnTo>
                      <a:pt x="338" y="39"/>
                    </a:lnTo>
                    <a:lnTo>
                      <a:pt x="353" y="42"/>
                    </a:lnTo>
                    <a:lnTo>
                      <a:pt x="368" y="42"/>
                    </a:lnTo>
                    <a:lnTo>
                      <a:pt x="382" y="44"/>
                    </a:lnTo>
                    <a:lnTo>
                      <a:pt x="395" y="45"/>
                    </a:lnTo>
                    <a:lnTo>
                      <a:pt x="406" y="45"/>
                    </a:lnTo>
                    <a:lnTo>
                      <a:pt x="412" y="46"/>
                    </a:lnTo>
                    <a:lnTo>
                      <a:pt x="407" y="129"/>
                    </a:lnTo>
                    <a:lnTo>
                      <a:pt x="409" y="123"/>
                    </a:lnTo>
                    <a:lnTo>
                      <a:pt x="395" y="370"/>
                    </a:lnTo>
                    <a:lnTo>
                      <a:pt x="363" y="367"/>
                    </a:lnTo>
                    <a:lnTo>
                      <a:pt x="332" y="366"/>
                    </a:lnTo>
                    <a:lnTo>
                      <a:pt x="301" y="363"/>
                    </a:lnTo>
                    <a:lnTo>
                      <a:pt x="272" y="359"/>
                    </a:lnTo>
                    <a:lnTo>
                      <a:pt x="243" y="357"/>
                    </a:lnTo>
                    <a:lnTo>
                      <a:pt x="215" y="354"/>
                    </a:lnTo>
                    <a:lnTo>
                      <a:pt x="188" y="350"/>
                    </a:lnTo>
                    <a:lnTo>
                      <a:pt x="163" y="347"/>
                    </a:lnTo>
                    <a:lnTo>
                      <a:pt x="138" y="343"/>
                    </a:lnTo>
                    <a:lnTo>
                      <a:pt x="115" y="340"/>
                    </a:lnTo>
                    <a:lnTo>
                      <a:pt x="91" y="337"/>
                    </a:lnTo>
                    <a:lnTo>
                      <a:pt x="71" y="334"/>
                    </a:lnTo>
                    <a:lnTo>
                      <a:pt x="50" y="330"/>
                    </a:lnTo>
                    <a:lnTo>
                      <a:pt x="32" y="327"/>
                    </a:lnTo>
                    <a:lnTo>
                      <a:pt x="15" y="324"/>
                    </a:lnTo>
                    <a:lnTo>
                      <a:pt x="0" y="322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41"/>
              <p:cNvSpPr>
                <a:spLocks/>
              </p:cNvSpPr>
              <p:nvPr/>
            </p:nvSpPr>
            <p:spPr bwMode="auto">
              <a:xfrm>
                <a:off x="2037" y="2330"/>
                <a:ext cx="604" cy="518"/>
              </a:xfrm>
              <a:custGeom>
                <a:avLst/>
                <a:gdLst>
                  <a:gd name="T0" fmla="*/ 0 w 412"/>
                  <a:gd name="T1" fmla="*/ 883 h 370"/>
                  <a:gd name="T2" fmla="*/ 129 w 412"/>
                  <a:gd name="T3" fmla="*/ 0 h 370"/>
                  <a:gd name="T4" fmla="*/ 189 w 412"/>
                  <a:gd name="T5" fmla="*/ 8 h 370"/>
                  <a:gd name="T6" fmla="*/ 249 w 412"/>
                  <a:gd name="T7" fmla="*/ 15 h 370"/>
                  <a:gd name="T8" fmla="*/ 312 w 412"/>
                  <a:gd name="T9" fmla="*/ 25 h 370"/>
                  <a:gd name="T10" fmla="*/ 372 w 412"/>
                  <a:gd name="T11" fmla="*/ 35 h 370"/>
                  <a:gd name="T12" fmla="*/ 434 w 412"/>
                  <a:gd name="T13" fmla="*/ 43 h 370"/>
                  <a:gd name="T14" fmla="*/ 498 w 412"/>
                  <a:gd name="T15" fmla="*/ 49 h 370"/>
                  <a:gd name="T16" fmla="*/ 554 w 412"/>
                  <a:gd name="T17" fmla="*/ 57 h 370"/>
                  <a:gd name="T18" fmla="*/ 610 w 412"/>
                  <a:gd name="T19" fmla="*/ 63 h 370"/>
                  <a:gd name="T20" fmla="*/ 670 w 412"/>
                  <a:gd name="T21" fmla="*/ 74 h 370"/>
                  <a:gd name="T22" fmla="*/ 724 w 412"/>
                  <a:gd name="T23" fmla="*/ 80 h 370"/>
                  <a:gd name="T24" fmla="*/ 778 w 412"/>
                  <a:gd name="T25" fmla="*/ 84 h 370"/>
                  <a:gd name="T26" fmla="*/ 825 w 412"/>
                  <a:gd name="T27" fmla="*/ 88 h 370"/>
                  <a:gd name="T28" fmla="*/ 872 w 412"/>
                  <a:gd name="T29" fmla="*/ 94 h 370"/>
                  <a:gd name="T30" fmla="*/ 912 w 412"/>
                  <a:gd name="T31" fmla="*/ 97 h 370"/>
                  <a:gd name="T32" fmla="*/ 951 w 412"/>
                  <a:gd name="T33" fmla="*/ 98 h 370"/>
                  <a:gd name="T34" fmla="*/ 987 w 412"/>
                  <a:gd name="T35" fmla="*/ 102 h 370"/>
                  <a:gd name="T36" fmla="*/ 1020 w 412"/>
                  <a:gd name="T37" fmla="*/ 104 h 370"/>
                  <a:gd name="T38" fmla="*/ 1066 w 412"/>
                  <a:gd name="T39" fmla="*/ 108 h 370"/>
                  <a:gd name="T40" fmla="*/ 1113 w 412"/>
                  <a:gd name="T41" fmla="*/ 116 h 370"/>
                  <a:gd name="T42" fmla="*/ 1158 w 412"/>
                  <a:gd name="T43" fmla="*/ 116 h 370"/>
                  <a:gd name="T44" fmla="*/ 1204 w 412"/>
                  <a:gd name="T45" fmla="*/ 122 h 370"/>
                  <a:gd name="T46" fmla="*/ 1245 w 412"/>
                  <a:gd name="T47" fmla="*/ 123 h 370"/>
                  <a:gd name="T48" fmla="*/ 1278 w 412"/>
                  <a:gd name="T49" fmla="*/ 123 h 370"/>
                  <a:gd name="T50" fmla="*/ 1297 w 412"/>
                  <a:gd name="T51" fmla="*/ 126 h 370"/>
                  <a:gd name="T52" fmla="*/ 1283 w 412"/>
                  <a:gd name="T53" fmla="*/ 354 h 370"/>
                  <a:gd name="T54" fmla="*/ 1290 w 412"/>
                  <a:gd name="T55" fmla="*/ 337 h 370"/>
                  <a:gd name="T56" fmla="*/ 1245 w 412"/>
                  <a:gd name="T57" fmla="*/ 1015 h 370"/>
                  <a:gd name="T58" fmla="*/ 1143 w 412"/>
                  <a:gd name="T59" fmla="*/ 1008 h 370"/>
                  <a:gd name="T60" fmla="*/ 1047 w 412"/>
                  <a:gd name="T61" fmla="*/ 1004 h 370"/>
                  <a:gd name="T62" fmla="*/ 949 w 412"/>
                  <a:gd name="T63" fmla="*/ 995 h 370"/>
                  <a:gd name="T64" fmla="*/ 858 w 412"/>
                  <a:gd name="T65" fmla="*/ 986 h 370"/>
                  <a:gd name="T66" fmla="*/ 765 w 412"/>
                  <a:gd name="T67" fmla="*/ 980 h 370"/>
                  <a:gd name="T68" fmla="*/ 677 w 412"/>
                  <a:gd name="T69" fmla="*/ 972 h 370"/>
                  <a:gd name="T70" fmla="*/ 594 w 412"/>
                  <a:gd name="T71" fmla="*/ 960 h 370"/>
                  <a:gd name="T72" fmla="*/ 513 w 412"/>
                  <a:gd name="T73" fmla="*/ 952 h 370"/>
                  <a:gd name="T74" fmla="*/ 434 w 412"/>
                  <a:gd name="T75" fmla="*/ 941 h 370"/>
                  <a:gd name="T76" fmla="*/ 364 w 412"/>
                  <a:gd name="T77" fmla="*/ 932 h 370"/>
                  <a:gd name="T78" fmla="*/ 286 w 412"/>
                  <a:gd name="T79" fmla="*/ 925 h 370"/>
                  <a:gd name="T80" fmla="*/ 223 w 412"/>
                  <a:gd name="T81" fmla="*/ 917 h 370"/>
                  <a:gd name="T82" fmla="*/ 157 w 412"/>
                  <a:gd name="T83" fmla="*/ 906 h 370"/>
                  <a:gd name="T84" fmla="*/ 101 w 412"/>
                  <a:gd name="T85" fmla="*/ 897 h 370"/>
                  <a:gd name="T86" fmla="*/ 47 w 412"/>
                  <a:gd name="T87" fmla="*/ 890 h 370"/>
                  <a:gd name="T88" fmla="*/ 0 w 412"/>
                  <a:gd name="T89" fmla="*/ 883 h 37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2"/>
                  <a:gd name="T136" fmla="*/ 0 h 370"/>
                  <a:gd name="T137" fmla="*/ 412 w 412"/>
                  <a:gd name="T138" fmla="*/ 370 h 37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2" h="370">
                    <a:moveTo>
                      <a:pt x="0" y="322"/>
                    </a:moveTo>
                    <a:lnTo>
                      <a:pt x="41" y="0"/>
                    </a:lnTo>
                    <a:lnTo>
                      <a:pt x="60" y="3"/>
                    </a:lnTo>
                    <a:lnTo>
                      <a:pt x="79" y="6"/>
                    </a:lnTo>
                    <a:lnTo>
                      <a:pt x="99" y="9"/>
                    </a:lnTo>
                    <a:lnTo>
                      <a:pt x="118" y="13"/>
                    </a:lnTo>
                    <a:lnTo>
                      <a:pt x="138" y="16"/>
                    </a:lnTo>
                    <a:lnTo>
                      <a:pt x="158" y="18"/>
                    </a:lnTo>
                    <a:lnTo>
                      <a:pt x="176" y="21"/>
                    </a:lnTo>
                    <a:lnTo>
                      <a:pt x="194" y="23"/>
                    </a:lnTo>
                    <a:lnTo>
                      <a:pt x="213" y="27"/>
                    </a:lnTo>
                    <a:lnTo>
                      <a:pt x="230" y="29"/>
                    </a:lnTo>
                    <a:lnTo>
                      <a:pt x="247" y="31"/>
                    </a:lnTo>
                    <a:lnTo>
                      <a:pt x="262" y="32"/>
                    </a:lnTo>
                    <a:lnTo>
                      <a:pt x="277" y="34"/>
                    </a:lnTo>
                    <a:lnTo>
                      <a:pt x="289" y="35"/>
                    </a:lnTo>
                    <a:lnTo>
                      <a:pt x="302" y="36"/>
                    </a:lnTo>
                    <a:lnTo>
                      <a:pt x="313" y="37"/>
                    </a:lnTo>
                    <a:lnTo>
                      <a:pt x="324" y="38"/>
                    </a:lnTo>
                    <a:lnTo>
                      <a:pt x="338" y="39"/>
                    </a:lnTo>
                    <a:lnTo>
                      <a:pt x="353" y="42"/>
                    </a:lnTo>
                    <a:lnTo>
                      <a:pt x="368" y="42"/>
                    </a:lnTo>
                    <a:lnTo>
                      <a:pt x="382" y="44"/>
                    </a:lnTo>
                    <a:lnTo>
                      <a:pt x="395" y="45"/>
                    </a:lnTo>
                    <a:lnTo>
                      <a:pt x="406" y="45"/>
                    </a:lnTo>
                    <a:lnTo>
                      <a:pt x="412" y="46"/>
                    </a:lnTo>
                    <a:lnTo>
                      <a:pt x="407" y="129"/>
                    </a:lnTo>
                    <a:lnTo>
                      <a:pt x="409" y="123"/>
                    </a:lnTo>
                    <a:lnTo>
                      <a:pt x="395" y="370"/>
                    </a:lnTo>
                    <a:lnTo>
                      <a:pt x="363" y="367"/>
                    </a:lnTo>
                    <a:lnTo>
                      <a:pt x="332" y="366"/>
                    </a:lnTo>
                    <a:lnTo>
                      <a:pt x="301" y="363"/>
                    </a:lnTo>
                    <a:lnTo>
                      <a:pt x="272" y="359"/>
                    </a:lnTo>
                    <a:lnTo>
                      <a:pt x="243" y="357"/>
                    </a:lnTo>
                    <a:lnTo>
                      <a:pt x="215" y="354"/>
                    </a:lnTo>
                    <a:lnTo>
                      <a:pt x="188" y="350"/>
                    </a:lnTo>
                    <a:lnTo>
                      <a:pt x="163" y="347"/>
                    </a:lnTo>
                    <a:lnTo>
                      <a:pt x="138" y="343"/>
                    </a:lnTo>
                    <a:lnTo>
                      <a:pt x="115" y="340"/>
                    </a:lnTo>
                    <a:lnTo>
                      <a:pt x="91" y="337"/>
                    </a:lnTo>
                    <a:lnTo>
                      <a:pt x="71" y="334"/>
                    </a:lnTo>
                    <a:lnTo>
                      <a:pt x="50" y="330"/>
                    </a:lnTo>
                    <a:lnTo>
                      <a:pt x="32" y="327"/>
                    </a:lnTo>
                    <a:lnTo>
                      <a:pt x="15" y="324"/>
                    </a:lnTo>
                    <a:lnTo>
                      <a:pt x="0" y="32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42"/>
              <p:cNvSpPr>
                <a:spLocks/>
              </p:cNvSpPr>
              <p:nvPr/>
            </p:nvSpPr>
            <p:spPr bwMode="auto">
              <a:xfrm>
                <a:off x="2531" y="2841"/>
                <a:ext cx="730" cy="410"/>
              </a:xfrm>
              <a:custGeom>
                <a:avLst/>
                <a:gdLst>
                  <a:gd name="T0" fmla="*/ 22 w 498"/>
                  <a:gd name="T1" fmla="*/ 1 h 293"/>
                  <a:gd name="T2" fmla="*/ 69 w 498"/>
                  <a:gd name="T3" fmla="*/ 6 h 293"/>
                  <a:gd name="T4" fmla="*/ 114 w 498"/>
                  <a:gd name="T5" fmla="*/ 8 h 293"/>
                  <a:gd name="T6" fmla="*/ 161 w 498"/>
                  <a:gd name="T7" fmla="*/ 14 h 293"/>
                  <a:gd name="T8" fmla="*/ 211 w 498"/>
                  <a:gd name="T9" fmla="*/ 14 h 293"/>
                  <a:gd name="T10" fmla="*/ 303 w 498"/>
                  <a:gd name="T11" fmla="*/ 20 h 293"/>
                  <a:gd name="T12" fmla="*/ 434 w 498"/>
                  <a:gd name="T13" fmla="*/ 25 h 293"/>
                  <a:gd name="T14" fmla="*/ 604 w 498"/>
                  <a:gd name="T15" fmla="*/ 29 h 293"/>
                  <a:gd name="T16" fmla="*/ 790 w 498"/>
                  <a:gd name="T17" fmla="*/ 35 h 293"/>
                  <a:gd name="T18" fmla="*/ 1000 w 498"/>
                  <a:gd name="T19" fmla="*/ 41 h 293"/>
                  <a:gd name="T20" fmla="*/ 1212 w 498"/>
                  <a:gd name="T21" fmla="*/ 43 h 293"/>
                  <a:gd name="T22" fmla="*/ 1425 w 498"/>
                  <a:gd name="T23" fmla="*/ 43 h 293"/>
                  <a:gd name="T24" fmla="*/ 1523 w 498"/>
                  <a:gd name="T25" fmla="*/ 48 h 293"/>
                  <a:gd name="T26" fmla="*/ 1567 w 498"/>
                  <a:gd name="T27" fmla="*/ 397 h 293"/>
                  <a:gd name="T28" fmla="*/ 1530 w 498"/>
                  <a:gd name="T29" fmla="*/ 788 h 293"/>
                  <a:gd name="T30" fmla="*/ 1476 w 498"/>
                  <a:gd name="T31" fmla="*/ 754 h 293"/>
                  <a:gd name="T32" fmla="*/ 1447 w 498"/>
                  <a:gd name="T33" fmla="*/ 735 h 293"/>
                  <a:gd name="T34" fmla="*/ 1417 w 498"/>
                  <a:gd name="T35" fmla="*/ 732 h 293"/>
                  <a:gd name="T36" fmla="*/ 1388 w 498"/>
                  <a:gd name="T37" fmla="*/ 749 h 293"/>
                  <a:gd name="T38" fmla="*/ 1338 w 498"/>
                  <a:gd name="T39" fmla="*/ 732 h 293"/>
                  <a:gd name="T40" fmla="*/ 1310 w 498"/>
                  <a:gd name="T41" fmla="*/ 749 h 293"/>
                  <a:gd name="T42" fmla="*/ 1286 w 498"/>
                  <a:gd name="T43" fmla="*/ 749 h 293"/>
                  <a:gd name="T44" fmla="*/ 1259 w 498"/>
                  <a:gd name="T45" fmla="*/ 749 h 293"/>
                  <a:gd name="T46" fmla="*/ 1231 w 498"/>
                  <a:gd name="T47" fmla="*/ 754 h 293"/>
                  <a:gd name="T48" fmla="*/ 1209 w 498"/>
                  <a:gd name="T49" fmla="*/ 778 h 293"/>
                  <a:gd name="T50" fmla="*/ 1189 w 498"/>
                  <a:gd name="T51" fmla="*/ 775 h 293"/>
                  <a:gd name="T52" fmla="*/ 1168 w 498"/>
                  <a:gd name="T53" fmla="*/ 754 h 293"/>
                  <a:gd name="T54" fmla="*/ 1140 w 498"/>
                  <a:gd name="T55" fmla="*/ 736 h 293"/>
                  <a:gd name="T56" fmla="*/ 1116 w 498"/>
                  <a:gd name="T57" fmla="*/ 742 h 293"/>
                  <a:gd name="T58" fmla="*/ 1089 w 498"/>
                  <a:gd name="T59" fmla="*/ 726 h 293"/>
                  <a:gd name="T60" fmla="*/ 1069 w 498"/>
                  <a:gd name="T61" fmla="*/ 764 h 293"/>
                  <a:gd name="T62" fmla="*/ 1052 w 498"/>
                  <a:gd name="T63" fmla="*/ 761 h 293"/>
                  <a:gd name="T64" fmla="*/ 1047 w 498"/>
                  <a:gd name="T65" fmla="*/ 735 h 293"/>
                  <a:gd name="T66" fmla="*/ 1033 w 498"/>
                  <a:gd name="T67" fmla="*/ 726 h 293"/>
                  <a:gd name="T68" fmla="*/ 1007 w 498"/>
                  <a:gd name="T69" fmla="*/ 736 h 293"/>
                  <a:gd name="T70" fmla="*/ 995 w 498"/>
                  <a:gd name="T71" fmla="*/ 740 h 293"/>
                  <a:gd name="T72" fmla="*/ 976 w 498"/>
                  <a:gd name="T73" fmla="*/ 735 h 293"/>
                  <a:gd name="T74" fmla="*/ 954 w 498"/>
                  <a:gd name="T75" fmla="*/ 715 h 293"/>
                  <a:gd name="T76" fmla="*/ 926 w 498"/>
                  <a:gd name="T77" fmla="*/ 740 h 293"/>
                  <a:gd name="T78" fmla="*/ 894 w 498"/>
                  <a:gd name="T79" fmla="*/ 735 h 293"/>
                  <a:gd name="T80" fmla="*/ 887 w 498"/>
                  <a:gd name="T81" fmla="*/ 700 h 293"/>
                  <a:gd name="T82" fmla="*/ 871 w 498"/>
                  <a:gd name="T83" fmla="*/ 681 h 293"/>
                  <a:gd name="T84" fmla="*/ 816 w 498"/>
                  <a:gd name="T85" fmla="*/ 686 h 293"/>
                  <a:gd name="T86" fmla="*/ 783 w 498"/>
                  <a:gd name="T87" fmla="*/ 680 h 293"/>
                  <a:gd name="T88" fmla="*/ 746 w 498"/>
                  <a:gd name="T89" fmla="*/ 686 h 293"/>
                  <a:gd name="T90" fmla="*/ 718 w 498"/>
                  <a:gd name="T91" fmla="*/ 663 h 293"/>
                  <a:gd name="T92" fmla="*/ 674 w 498"/>
                  <a:gd name="T93" fmla="*/ 658 h 293"/>
                  <a:gd name="T94" fmla="*/ 674 w 498"/>
                  <a:gd name="T95" fmla="*/ 631 h 293"/>
                  <a:gd name="T96" fmla="*/ 642 w 498"/>
                  <a:gd name="T97" fmla="*/ 609 h 293"/>
                  <a:gd name="T98" fmla="*/ 629 w 498"/>
                  <a:gd name="T99" fmla="*/ 618 h 293"/>
                  <a:gd name="T100" fmla="*/ 569 w 498"/>
                  <a:gd name="T101" fmla="*/ 609 h 293"/>
                  <a:gd name="T102" fmla="*/ 554 w 498"/>
                  <a:gd name="T103" fmla="*/ 584 h 293"/>
                  <a:gd name="T104" fmla="*/ 522 w 498"/>
                  <a:gd name="T105" fmla="*/ 157 h 293"/>
                  <a:gd name="T106" fmla="*/ 0 w 498"/>
                  <a:gd name="T107" fmla="*/ 0 h 293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98"/>
                  <a:gd name="T163" fmla="*/ 0 h 293"/>
                  <a:gd name="T164" fmla="*/ 498 w 498"/>
                  <a:gd name="T165" fmla="*/ 293 h 293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98" h="293">
                    <a:moveTo>
                      <a:pt x="0" y="0"/>
                    </a:moveTo>
                    <a:lnTo>
                      <a:pt x="7" y="1"/>
                    </a:lnTo>
                    <a:lnTo>
                      <a:pt x="14" y="1"/>
                    </a:lnTo>
                    <a:lnTo>
                      <a:pt x="22" y="2"/>
                    </a:lnTo>
                    <a:lnTo>
                      <a:pt x="29" y="2"/>
                    </a:lnTo>
                    <a:lnTo>
                      <a:pt x="36" y="3"/>
                    </a:lnTo>
                    <a:lnTo>
                      <a:pt x="43" y="3"/>
                    </a:lnTo>
                    <a:lnTo>
                      <a:pt x="51" y="5"/>
                    </a:lnTo>
                    <a:lnTo>
                      <a:pt x="58" y="5"/>
                    </a:lnTo>
                    <a:lnTo>
                      <a:pt x="67" y="5"/>
                    </a:lnTo>
                    <a:lnTo>
                      <a:pt x="79" y="6"/>
                    </a:lnTo>
                    <a:lnTo>
                      <a:pt x="96" y="7"/>
                    </a:lnTo>
                    <a:lnTo>
                      <a:pt x="115" y="7"/>
                    </a:lnTo>
                    <a:lnTo>
                      <a:pt x="138" y="9"/>
                    </a:lnTo>
                    <a:lnTo>
                      <a:pt x="163" y="10"/>
                    </a:lnTo>
                    <a:lnTo>
                      <a:pt x="192" y="11"/>
                    </a:lnTo>
                    <a:lnTo>
                      <a:pt x="220" y="12"/>
                    </a:lnTo>
                    <a:lnTo>
                      <a:pt x="251" y="13"/>
                    </a:lnTo>
                    <a:lnTo>
                      <a:pt x="283" y="14"/>
                    </a:lnTo>
                    <a:lnTo>
                      <a:pt x="317" y="15"/>
                    </a:lnTo>
                    <a:lnTo>
                      <a:pt x="351" y="16"/>
                    </a:lnTo>
                    <a:lnTo>
                      <a:pt x="385" y="16"/>
                    </a:lnTo>
                    <a:lnTo>
                      <a:pt x="418" y="16"/>
                    </a:lnTo>
                    <a:lnTo>
                      <a:pt x="452" y="16"/>
                    </a:lnTo>
                    <a:lnTo>
                      <a:pt x="484" y="16"/>
                    </a:lnTo>
                    <a:lnTo>
                      <a:pt x="484" y="17"/>
                    </a:lnTo>
                    <a:lnTo>
                      <a:pt x="484" y="48"/>
                    </a:lnTo>
                    <a:lnTo>
                      <a:pt x="497" y="145"/>
                    </a:lnTo>
                    <a:lnTo>
                      <a:pt x="498" y="293"/>
                    </a:lnTo>
                    <a:lnTo>
                      <a:pt x="486" y="287"/>
                    </a:lnTo>
                    <a:lnTo>
                      <a:pt x="477" y="281"/>
                    </a:lnTo>
                    <a:lnTo>
                      <a:pt x="469" y="275"/>
                    </a:lnTo>
                    <a:lnTo>
                      <a:pt x="463" y="271"/>
                    </a:lnTo>
                    <a:lnTo>
                      <a:pt x="459" y="268"/>
                    </a:lnTo>
                    <a:lnTo>
                      <a:pt x="455" y="266"/>
                    </a:lnTo>
                    <a:lnTo>
                      <a:pt x="450" y="267"/>
                    </a:lnTo>
                    <a:lnTo>
                      <a:pt x="446" y="270"/>
                    </a:lnTo>
                    <a:lnTo>
                      <a:pt x="441" y="273"/>
                    </a:lnTo>
                    <a:lnTo>
                      <a:pt x="433" y="269"/>
                    </a:lnTo>
                    <a:lnTo>
                      <a:pt x="425" y="267"/>
                    </a:lnTo>
                    <a:lnTo>
                      <a:pt x="419" y="268"/>
                    </a:lnTo>
                    <a:lnTo>
                      <a:pt x="416" y="273"/>
                    </a:lnTo>
                    <a:lnTo>
                      <a:pt x="413" y="273"/>
                    </a:lnTo>
                    <a:lnTo>
                      <a:pt x="408" y="273"/>
                    </a:lnTo>
                    <a:lnTo>
                      <a:pt x="405" y="273"/>
                    </a:lnTo>
                    <a:lnTo>
                      <a:pt x="400" y="273"/>
                    </a:lnTo>
                    <a:lnTo>
                      <a:pt x="395" y="273"/>
                    </a:lnTo>
                    <a:lnTo>
                      <a:pt x="391" y="275"/>
                    </a:lnTo>
                    <a:lnTo>
                      <a:pt x="387" y="281"/>
                    </a:lnTo>
                    <a:lnTo>
                      <a:pt x="384" y="284"/>
                    </a:lnTo>
                    <a:lnTo>
                      <a:pt x="380" y="285"/>
                    </a:lnTo>
                    <a:lnTo>
                      <a:pt x="377" y="283"/>
                    </a:lnTo>
                    <a:lnTo>
                      <a:pt x="376" y="279"/>
                    </a:lnTo>
                    <a:lnTo>
                      <a:pt x="371" y="275"/>
                    </a:lnTo>
                    <a:lnTo>
                      <a:pt x="366" y="271"/>
                    </a:lnTo>
                    <a:lnTo>
                      <a:pt x="362" y="269"/>
                    </a:lnTo>
                    <a:lnTo>
                      <a:pt x="357" y="269"/>
                    </a:lnTo>
                    <a:lnTo>
                      <a:pt x="354" y="271"/>
                    </a:lnTo>
                    <a:lnTo>
                      <a:pt x="350" y="267"/>
                    </a:lnTo>
                    <a:lnTo>
                      <a:pt x="346" y="265"/>
                    </a:lnTo>
                    <a:lnTo>
                      <a:pt x="341" y="271"/>
                    </a:lnTo>
                    <a:lnTo>
                      <a:pt x="339" y="279"/>
                    </a:lnTo>
                    <a:lnTo>
                      <a:pt x="337" y="279"/>
                    </a:lnTo>
                    <a:lnTo>
                      <a:pt x="334" y="278"/>
                    </a:lnTo>
                    <a:lnTo>
                      <a:pt x="332" y="273"/>
                    </a:lnTo>
                    <a:lnTo>
                      <a:pt x="332" y="268"/>
                    </a:lnTo>
                    <a:lnTo>
                      <a:pt x="331" y="266"/>
                    </a:lnTo>
                    <a:lnTo>
                      <a:pt x="328" y="265"/>
                    </a:lnTo>
                    <a:lnTo>
                      <a:pt x="321" y="265"/>
                    </a:lnTo>
                    <a:lnTo>
                      <a:pt x="320" y="269"/>
                    </a:lnTo>
                    <a:lnTo>
                      <a:pt x="318" y="270"/>
                    </a:lnTo>
                    <a:lnTo>
                      <a:pt x="316" y="270"/>
                    </a:lnTo>
                    <a:lnTo>
                      <a:pt x="314" y="270"/>
                    </a:lnTo>
                    <a:lnTo>
                      <a:pt x="310" y="268"/>
                    </a:lnTo>
                    <a:lnTo>
                      <a:pt x="307" y="263"/>
                    </a:lnTo>
                    <a:lnTo>
                      <a:pt x="303" y="261"/>
                    </a:lnTo>
                    <a:lnTo>
                      <a:pt x="300" y="266"/>
                    </a:lnTo>
                    <a:lnTo>
                      <a:pt x="294" y="270"/>
                    </a:lnTo>
                    <a:lnTo>
                      <a:pt x="287" y="271"/>
                    </a:lnTo>
                    <a:lnTo>
                      <a:pt x="284" y="268"/>
                    </a:lnTo>
                    <a:lnTo>
                      <a:pt x="286" y="261"/>
                    </a:lnTo>
                    <a:lnTo>
                      <a:pt x="282" y="255"/>
                    </a:lnTo>
                    <a:lnTo>
                      <a:pt x="280" y="251"/>
                    </a:lnTo>
                    <a:lnTo>
                      <a:pt x="276" y="249"/>
                    </a:lnTo>
                    <a:lnTo>
                      <a:pt x="267" y="248"/>
                    </a:lnTo>
                    <a:lnTo>
                      <a:pt x="259" y="250"/>
                    </a:lnTo>
                    <a:lnTo>
                      <a:pt x="253" y="249"/>
                    </a:lnTo>
                    <a:lnTo>
                      <a:pt x="248" y="248"/>
                    </a:lnTo>
                    <a:lnTo>
                      <a:pt x="244" y="249"/>
                    </a:lnTo>
                    <a:lnTo>
                      <a:pt x="237" y="250"/>
                    </a:lnTo>
                    <a:lnTo>
                      <a:pt x="232" y="247"/>
                    </a:lnTo>
                    <a:lnTo>
                      <a:pt x="228" y="242"/>
                    </a:lnTo>
                    <a:lnTo>
                      <a:pt x="223" y="240"/>
                    </a:lnTo>
                    <a:lnTo>
                      <a:pt x="214" y="240"/>
                    </a:lnTo>
                    <a:lnTo>
                      <a:pt x="214" y="237"/>
                    </a:lnTo>
                    <a:lnTo>
                      <a:pt x="214" y="230"/>
                    </a:lnTo>
                    <a:lnTo>
                      <a:pt x="210" y="226"/>
                    </a:lnTo>
                    <a:lnTo>
                      <a:pt x="204" y="222"/>
                    </a:lnTo>
                    <a:lnTo>
                      <a:pt x="201" y="224"/>
                    </a:lnTo>
                    <a:lnTo>
                      <a:pt x="200" y="226"/>
                    </a:lnTo>
                    <a:lnTo>
                      <a:pt x="194" y="224"/>
                    </a:lnTo>
                    <a:lnTo>
                      <a:pt x="181" y="222"/>
                    </a:lnTo>
                    <a:lnTo>
                      <a:pt x="178" y="218"/>
                    </a:lnTo>
                    <a:lnTo>
                      <a:pt x="176" y="213"/>
                    </a:lnTo>
                    <a:lnTo>
                      <a:pt x="167" y="210"/>
                    </a:lnTo>
                    <a:lnTo>
                      <a:pt x="166" y="57"/>
                    </a:lnTo>
                    <a:lnTo>
                      <a:pt x="0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43"/>
              <p:cNvSpPr>
                <a:spLocks/>
              </p:cNvSpPr>
              <p:nvPr/>
            </p:nvSpPr>
            <p:spPr bwMode="auto">
              <a:xfrm>
                <a:off x="2531" y="2841"/>
                <a:ext cx="730" cy="410"/>
              </a:xfrm>
              <a:custGeom>
                <a:avLst/>
                <a:gdLst>
                  <a:gd name="T0" fmla="*/ 0 w 498"/>
                  <a:gd name="T1" fmla="*/ 0 h 293"/>
                  <a:gd name="T2" fmla="*/ 45 w 498"/>
                  <a:gd name="T3" fmla="*/ 1 h 293"/>
                  <a:gd name="T4" fmla="*/ 92 w 498"/>
                  <a:gd name="T5" fmla="*/ 6 h 293"/>
                  <a:gd name="T6" fmla="*/ 135 w 498"/>
                  <a:gd name="T7" fmla="*/ 8 h 293"/>
                  <a:gd name="T8" fmla="*/ 183 w 498"/>
                  <a:gd name="T9" fmla="*/ 14 h 293"/>
                  <a:gd name="T10" fmla="*/ 249 w 498"/>
                  <a:gd name="T11" fmla="*/ 15 h 293"/>
                  <a:gd name="T12" fmla="*/ 364 w 498"/>
                  <a:gd name="T13" fmla="*/ 20 h 293"/>
                  <a:gd name="T14" fmla="*/ 513 w 498"/>
                  <a:gd name="T15" fmla="*/ 28 h 293"/>
                  <a:gd name="T16" fmla="*/ 692 w 498"/>
                  <a:gd name="T17" fmla="*/ 34 h 293"/>
                  <a:gd name="T18" fmla="*/ 891 w 498"/>
                  <a:gd name="T19" fmla="*/ 39 h 293"/>
                  <a:gd name="T20" fmla="*/ 1107 w 498"/>
                  <a:gd name="T21" fmla="*/ 43 h 293"/>
                  <a:gd name="T22" fmla="*/ 1318 w 498"/>
                  <a:gd name="T23" fmla="*/ 43 h 293"/>
                  <a:gd name="T24" fmla="*/ 1523 w 498"/>
                  <a:gd name="T25" fmla="*/ 43 h 293"/>
                  <a:gd name="T26" fmla="*/ 1523 w 498"/>
                  <a:gd name="T27" fmla="*/ 132 h 293"/>
                  <a:gd name="T28" fmla="*/ 1568 w 498"/>
                  <a:gd name="T29" fmla="*/ 803 h 293"/>
                  <a:gd name="T30" fmla="*/ 1503 w 498"/>
                  <a:gd name="T31" fmla="*/ 770 h 293"/>
                  <a:gd name="T32" fmla="*/ 1459 w 498"/>
                  <a:gd name="T33" fmla="*/ 742 h 293"/>
                  <a:gd name="T34" fmla="*/ 1434 w 498"/>
                  <a:gd name="T35" fmla="*/ 729 h 293"/>
                  <a:gd name="T36" fmla="*/ 1406 w 498"/>
                  <a:gd name="T37" fmla="*/ 740 h 293"/>
                  <a:gd name="T38" fmla="*/ 1365 w 498"/>
                  <a:gd name="T39" fmla="*/ 736 h 293"/>
                  <a:gd name="T40" fmla="*/ 1319 w 498"/>
                  <a:gd name="T41" fmla="*/ 735 h 293"/>
                  <a:gd name="T42" fmla="*/ 1300 w 498"/>
                  <a:gd name="T43" fmla="*/ 749 h 293"/>
                  <a:gd name="T44" fmla="*/ 1277 w 498"/>
                  <a:gd name="T45" fmla="*/ 749 h 293"/>
                  <a:gd name="T46" fmla="*/ 1245 w 498"/>
                  <a:gd name="T47" fmla="*/ 749 h 293"/>
                  <a:gd name="T48" fmla="*/ 1218 w 498"/>
                  <a:gd name="T49" fmla="*/ 770 h 293"/>
                  <a:gd name="T50" fmla="*/ 1196 w 498"/>
                  <a:gd name="T51" fmla="*/ 781 h 293"/>
                  <a:gd name="T52" fmla="*/ 1184 w 498"/>
                  <a:gd name="T53" fmla="*/ 764 h 293"/>
                  <a:gd name="T54" fmla="*/ 1154 w 498"/>
                  <a:gd name="T55" fmla="*/ 742 h 293"/>
                  <a:gd name="T56" fmla="*/ 1124 w 498"/>
                  <a:gd name="T57" fmla="*/ 736 h 293"/>
                  <a:gd name="T58" fmla="*/ 1102 w 498"/>
                  <a:gd name="T59" fmla="*/ 732 h 293"/>
                  <a:gd name="T60" fmla="*/ 1074 w 498"/>
                  <a:gd name="T61" fmla="*/ 742 h 293"/>
                  <a:gd name="T62" fmla="*/ 1061 w 498"/>
                  <a:gd name="T63" fmla="*/ 764 h 293"/>
                  <a:gd name="T64" fmla="*/ 1047 w 498"/>
                  <a:gd name="T65" fmla="*/ 749 h 293"/>
                  <a:gd name="T66" fmla="*/ 1042 w 498"/>
                  <a:gd name="T67" fmla="*/ 729 h 293"/>
                  <a:gd name="T68" fmla="*/ 1011 w 498"/>
                  <a:gd name="T69" fmla="*/ 726 h 293"/>
                  <a:gd name="T70" fmla="*/ 1001 w 498"/>
                  <a:gd name="T71" fmla="*/ 740 h 293"/>
                  <a:gd name="T72" fmla="*/ 988 w 498"/>
                  <a:gd name="T73" fmla="*/ 740 h 293"/>
                  <a:gd name="T74" fmla="*/ 967 w 498"/>
                  <a:gd name="T75" fmla="*/ 721 h 293"/>
                  <a:gd name="T76" fmla="*/ 945 w 498"/>
                  <a:gd name="T77" fmla="*/ 729 h 293"/>
                  <a:gd name="T78" fmla="*/ 904 w 498"/>
                  <a:gd name="T79" fmla="*/ 742 h 293"/>
                  <a:gd name="T80" fmla="*/ 900 w 498"/>
                  <a:gd name="T81" fmla="*/ 715 h 293"/>
                  <a:gd name="T82" fmla="*/ 881 w 498"/>
                  <a:gd name="T83" fmla="*/ 687 h 293"/>
                  <a:gd name="T84" fmla="*/ 840 w 498"/>
                  <a:gd name="T85" fmla="*/ 680 h 293"/>
                  <a:gd name="T86" fmla="*/ 797 w 498"/>
                  <a:gd name="T87" fmla="*/ 681 h 293"/>
                  <a:gd name="T88" fmla="*/ 770 w 498"/>
                  <a:gd name="T89" fmla="*/ 681 h 293"/>
                  <a:gd name="T90" fmla="*/ 730 w 498"/>
                  <a:gd name="T91" fmla="*/ 677 h 293"/>
                  <a:gd name="T92" fmla="*/ 702 w 498"/>
                  <a:gd name="T93" fmla="*/ 658 h 293"/>
                  <a:gd name="T94" fmla="*/ 674 w 498"/>
                  <a:gd name="T95" fmla="*/ 651 h 293"/>
                  <a:gd name="T96" fmla="*/ 661 w 498"/>
                  <a:gd name="T97" fmla="*/ 618 h 293"/>
                  <a:gd name="T98" fmla="*/ 633 w 498"/>
                  <a:gd name="T99" fmla="*/ 613 h 293"/>
                  <a:gd name="T100" fmla="*/ 610 w 498"/>
                  <a:gd name="T101" fmla="*/ 613 h 293"/>
                  <a:gd name="T102" fmla="*/ 561 w 498"/>
                  <a:gd name="T103" fmla="*/ 598 h 293"/>
                  <a:gd name="T104" fmla="*/ 526 w 498"/>
                  <a:gd name="T105" fmla="*/ 575 h 293"/>
                  <a:gd name="T106" fmla="*/ 0 w 498"/>
                  <a:gd name="T107" fmla="*/ 122 h 293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98"/>
                  <a:gd name="T163" fmla="*/ 0 h 293"/>
                  <a:gd name="T164" fmla="*/ 498 w 498"/>
                  <a:gd name="T165" fmla="*/ 293 h 293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98" h="293">
                    <a:moveTo>
                      <a:pt x="0" y="0"/>
                    </a:moveTo>
                    <a:lnTo>
                      <a:pt x="0" y="0"/>
                    </a:lnTo>
                    <a:lnTo>
                      <a:pt x="7" y="1"/>
                    </a:lnTo>
                    <a:lnTo>
                      <a:pt x="14" y="1"/>
                    </a:lnTo>
                    <a:lnTo>
                      <a:pt x="22" y="2"/>
                    </a:lnTo>
                    <a:lnTo>
                      <a:pt x="29" y="2"/>
                    </a:lnTo>
                    <a:lnTo>
                      <a:pt x="36" y="3"/>
                    </a:lnTo>
                    <a:lnTo>
                      <a:pt x="43" y="3"/>
                    </a:lnTo>
                    <a:lnTo>
                      <a:pt x="51" y="5"/>
                    </a:lnTo>
                    <a:lnTo>
                      <a:pt x="58" y="5"/>
                    </a:lnTo>
                    <a:lnTo>
                      <a:pt x="67" y="5"/>
                    </a:lnTo>
                    <a:lnTo>
                      <a:pt x="79" y="6"/>
                    </a:lnTo>
                    <a:lnTo>
                      <a:pt x="96" y="7"/>
                    </a:lnTo>
                    <a:lnTo>
                      <a:pt x="115" y="7"/>
                    </a:lnTo>
                    <a:lnTo>
                      <a:pt x="138" y="9"/>
                    </a:lnTo>
                    <a:lnTo>
                      <a:pt x="163" y="10"/>
                    </a:lnTo>
                    <a:lnTo>
                      <a:pt x="192" y="11"/>
                    </a:lnTo>
                    <a:lnTo>
                      <a:pt x="220" y="12"/>
                    </a:lnTo>
                    <a:lnTo>
                      <a:pt x="251" y="13"/>
                    </a:lnTo>
                    <a:lnTo>
                      <a:pt x="283" y="14"/>
                    </a:lnTo>
                    <a:lnTo>
                      <a:pt x="317" y="15"/>
                    </a:lnTo>
                    <a:lnTo>
                      <a:pt x="351" y="16"/>
                    </a:lnTo>
                    <a:lnTo>
                      <a:pt x="385" y="16"/>
                    </a:lnTo>
                    <a:lnTo>
                      <a:pt x="418" y="16"/>
                    </a:lnTo>
                    <a:lnTo>
                      <a:pt x="452" y="16"/>
                    </a:lnTo>
                    <a:lnTo>
                      <a:pt x="484" y="16"/>
                    </a:lnTo>
                    <a:lnTo>
                      <a:pt x="484" y="17"/>
                    </a:lnTo>
                    <a:lnTo>
                      <a:pt x="484" y="48"/>
                    </a:lnTo>
                    <a:lnTo>
                      <a:pt x="497" y="145"/>
                    </a:lnTo>
                    <a:lnTo>
                      <a:pt x="498" y="293"/>
                    </a:lnTo>
                    <a:lnTo>
                      <a:pt x="486" y="287"/>
                    </a:lnTo>
                    <a:lnTo>
                      <a:pt x="477" y="281"/>
                    </a:lnTo>
                    <a:lnTo>
                      <a:pt x="469" y="275"/>
                    </a:lnTo>
                    <a:lnTo>
                      <a:pt x="463" y="271"/>
                    </a:lnTo>
                    <a:lnTo>
                      <a:pt x="459" y="268"/>
                    </a:lnTo>
                    <a:lnTo>
                      <a:pt x="455" y="266"/>
                    </a:lnTo>
                    <a:lnTo>
                      <a:pt x="450" y="267"/>
                    </a:lnTo>
                    <a:lnTo>
                      <a:pt x="446" y="270"/>
                    </a:lnTo>
                    <a:lnTo>
                      <a:pt x="441" y="273"/>
                    </a:lnTo>
                    <a:lnTo>
                      <a:pt x="433" y="269"/>
                    </a:lnTo>
                    <a:lnTo>
                      <a:pt x="425" y="267"/>
                    </a:lnTo>
                    <a:lnTo>
                      <a:pt x="419" y="268"/>
                    </a:lnTo>
                    <a:lnTo>
                      <a:pt x="416" y="273"/>
                    </a:lnTo>
                    <a:lnTo>
                      <a:pt x="413" y="273"/>
                    </a:lnTo>
                    <a:lnTo>
                      <a:pt x="408" y="273"/>
                    </a:lnTo>
                    <a:lnTo>
                      <a:pt x="405" y="273"/>
                    </a:lnTo>
                    <a:lnTo>
                      <a:pt x="400" y="273"/>
                    </a:lnTo>
                    <a:lnTo>
                      <a:pt x="395" y="273"/>
                    </a:lnTo>
                    <a:lnTo>
                      <a:pt x="391" y="275"/>
                    </a:lnTo>
                    <a:lnTo>
                      <a:pt x="387" y="281"/>
                    </a:lnTo>
                    <a:lnTo>
                      <a:pt x="384" y="284"/>
                    </a:lnTo>
                    <a:lnTo>
                      <a:pt x="380" y="285"/>
                    </a:lnTo>
                    <a:lnTo>
                      <a:pt x="377" y="283"/>
                    </a:lnTo>
                    <a:lnTo>
                      <a:pt x="376" y="279"/>
                    </a:lnTo>
                    <a:lnTo>
                      <a:pt x="371" y="275"/>
                    </a:lnTo>
                    <a:lnTo>
                      <a:pt x="366" y="271"/>
                    </a:lnTo>
                    <a:lnTo>
                      <a:pt x="362" y="269"/>
                    </a:lnTo>
                    <a:lnTo>
                      <a:pt x="357" y="269"/>
                    </a:lnTo>
                    <a:lnTo>
                      <a:pt x="354" y="271"/>
                    </a:lnTo>
                    <a:lnTo>
                      <a:pt x="350" y="267"/>
                    </a:lnTo>
                    <a:lnTo>
                      <a:pt x="346" y="265"/>
                    </a:lnTo>
                    <a:lnTo>
                      <a:pt x="341" y="271"/>
                    </a:lnTo>
                    <a:lnTo>
                      <a:pt x="339" y="279"/>
                    </a:lnTo>
                    <a:lnTo>
                      <a:pt x="337" y="279"/>
                    </a:lnTo>
                    <a:lnTo>
                      <a:pt x="334" y="278"/>
                    </a:lnTo>
                    <a:lnTo>
                      <a:pt x="332" y="273"/>
                    </a:lnTo>
                    <a:lnTo>
                      <a:pt x="332" y="268"/>
                    </a:lnTo>
                    <a:lnTo>
                      <a:pt x="331" y="266"/>
                    </a:lnTo>
                    <a:lnTo>
                      <a:pt x="328" y="265"/>
                    </a:lnTo>
                    <a:lnTo>
                      <a:pt x="321" y="265"/>
                    </a:lnTo>
                    <a:lnTo>
                      <a:pt x="320" y="269"/>
                    </a:lnTo>
                    <a:lnTo>
                      <a:pt x="318" y="270"/>
                    </a:lnTo>
                    <a:lnTo>
                      <a:pt x="316" y="270"/>
                    </a:lnTo>
                    <a:lnTo>
                      <a:pt x="314" y="270"/>
                    </a:lnTo>
                    <a:lnTo>
                      <a:pt x="310" y="268"/>
                    </a:lnTo>
                    <a:lnTo>
                      <a:pt x="307" y="263"/>
                    </a:lnTo>
                    <a:lnTo>
                      <a:pt x="303" y="261"/>
                    </a:lnTo>
                    <a:lnTo>
                      <a:pt x="300" y="266"/>
                    </a:lnTo>
                    <a:lnTo>
                      <a:pt x="294" y="270"/>
                    </a:lnTo>
                    <a:lnTo>
                      <a:pt x="287" y="271"/>
                    </a:lnTo>
                    <a:lnTo>
                      <a:pt x="284" y="268"/>
                    </a:lnTo>
                    <a:lnTo>
                      <a:pt x="286" y="261"/>
                    </a:lnTo>
                    <a:lnTo>
                      <a:pt x="282" y="255"/>
                    </a:lnTo>
                    <a:lnTo>
                      <a:pt x="280" y="251"/>
                    </a:lnTo>
                    <a:lnTo>
                      <a:pt x="276" y="249"/>
                    </a:lnTo>
                    <a:lnTo>
                      <a:pt x="267" y="248"/>
                    </a:lnTo>
                    <a:lnTo>
                      <a:pt x="259" y="250"/>
                    </a:lnTo>
                    <a:lnTo>
                      <a:pt x="253" y="249"/>
                    </a:lnTo>
                    <a:lnTo>
                      <a:pt x="248" y="248"/>
                    </a:lnTo>
                    <a:lnTo>
                      <a:pt x="244" y="249"/>
                    </a:lnTo>
                    <a:lnTo>
                      <a:pt x="237" y="250"/>
                    </a:lnTo>
                    <a:lnTo>
                      <a:pt x="232" y="247"/>
                    </a:lnTo>
                    <a:lnTo>
                      <a:pt x="228" y="242"/>
                    </a:lnTo>
                    <a:lnTo>
                      <a:pt x="223" y="240"/>
                    </a:lnTo>
                    <a:lnTo>
                      <a:pt x="214" y="240"/>
                    </a:lnTo>
                    <a:lnTo>
                      <a:pt x="214" y="237"/>
                    </a:lnTo>
                    <a:lnTo>
                      <a:pt x="214" y="230"/>
                    </a:lnTo>
                    <a:lnTo>
                      <a:pt x="210" y="226"/>
                    </a:lnTo>
                    <a:lnTo>
                      <a:pt x="204" y="222"/>
                    </a:lnTo>
                    <a:lnTo>
                      <a:pt x="201" y="224"/>
                    </a:lnTo>
                    <a:lnTo>
                      <a:pt x="200" y="226"/>
                    </a:lnTo>
                    <a:lnTo>
                      <a:pt x="194" y="224"/>
                    </a:lnTo>
                    <a:lnTo>
                      <a:pt x="181" y="222"/>
                    </a:lnTo>
                    <a:lnTo>
                      <a:pt x="178" y="218"/>
                    </a:lnTo>
                    <a:lnTo>
                      <a:pt x="176" y="213"/>
                    </a:lnTo>
                    <a:lnTo>
                      <a:pt x="167" y="210"/>
                    </a:lnTo>
                    <a:lnTo>
                      <a:pt x="166" y="57"/>
                    </a:lnTo>
                    <a:lnTo>
                      <a:pt x="0" y="44"/>
                    </a:lnTo>
                    <a:lnTo>
                      <a:pt x="0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44"/>
              <p:cNvSpPr>
                <a:spLocks/>
              </p:cNvSpPr>
              <p:nvPr/>
            </p:nvSpPr>
            <p:spPr bwMode="auto">
              <a:xfrm>
                <a:off x="3240" y="2904"/>
                <a:ext cx="421" cy="404"/>
              </a:xfrm>
              <a:custGeom>
                <a:avLst/>
                <a:gdLst>
                  <a:gd name="T0" fmla="*/ 45 w 287"/>
                  <a:gd name="T1" fmla="*/ 674 h 289"/>
                  <a:gd name="T2" fmla="*/ 41 w 287"/>
                  <a:gd name="T3" fmla="*/ 270 h 289"/>
                  <a:gd name="T4" fmla="*/ 0 w 287"/>
                  <a:gd name="T5" fmla="*/ 8 h 289"/>
                  <a:gd name="T6" fmla="*/ 817 w 287"/>
                  <a:gd name="T7" fmla="*/ 0 h 289"/>
                  <a:gd name="T8" fmla="*/ 811 w 287"/>
                  <a:gd name="T9" fmla="*/ 15 h 289"/>
                  <a:gd name="T10" fmla="*/ 813 w 287"/>
                  <a:gd name="T11" fmla="*/ 29 h 289"/>
                  <a:gd name="T12" fmla="*/ 820 w 287"/>
                  <a:gd name="T13" fmla="*/ 34 h 289"/>
                  <a:gd name="T14" fmla="*/ 826 w 287"/>
                  <a:gd name="T15" fmla="*/ 35 h 289"/>
                  <a:gd name="T16" fmla="*/ 830 w 287"/>
                  <a:gd name="T17" fmla="*/ 41 h 289"/>
                  <a:gd name="T18" fmla="*/ 824 w 287"/>
                  <a:gd name="T19" fmla="*/ 53 h 289"/>
                  <a:gd name="T20" fmla="*/ 805 w 287"/>
                  <a:gd name="T21" fmla="*/ 74 h 289"/>
                  <a:gd name="T22" fmla="*/ 773 w 287"/>
                  <a:gd name="T23" fmla="*/ 108 h 289"/>
                  <a:gd name="T24" fmla="*/ 899 w 287"/>
                  <a:gd name="T25" fmla="*/ 108 h 289"/>
                  <a:gd name="T26" fmla="*/ 907 w 287"/>
                  <a:gd name="T27" fmla="*/ 131 h 289"/>
                  <a:gd name="T28" fmla="*/ 886 w 287"/>
                  <a:gd name="T29" fmla="*/ 138 h 289"/>
                  <a:gd name="T30" fmla="*/ 886 w 287"/>
                  <a:gd name="T31" fmla="*/ 151 h 289"/>
                  <a:gd name="T32" fmla="*/ 880 w 287"/>
                  <a:gd name="T33" fmla="*/ 161 h 289"/>
                  <a:gd name="T34" fmla="*/ 865 w 287"/>
                  <a:gd name="T35" fmla="*/ 172 h 289"/>
                  <a:gd name="T36" fmla="*/ 874 w 287"/>
                  <a:gd name="T37" fmla="*/ 193 h 289"/>
                  <a:gd name="T38" fmla="*/ 852 w 287"/>
                  <a:gd name="T39" fmla="*/ 215 h 289"/>
                  <a:gd name="T40" fmla="*/ 833 w 287"/>
                  <a:gd name="T41" fmla="*/ 239 h 289"/>
                  <a:gd name="T42" fmla="*/ 826 w 287"/>
                  <a:gd name="T43" fmla="*/ 280 h 289"/>
                  <a:gd name="T44" fmla="*/ 843 w 287"/>
                  <a:gd name="T45" fmla="*/ 301 h 289"/>
                  <a:gd name="T46" fmla="*/ 830 w 287"/>
                  <a:gd name="T47" fmla="*/ 315 h 289"/>
                  <a:gd name="T48" fmla="*/ 813 w 287"/>
                  <a:gd name="T49" fmla="*/ 324 h 289"/>
                  <a:gd name="T50" fmla="*/ 805 w 287"/>
                  <a:gd name="T51" fmla="*/ 342 h 289"/>
                  <a:gd name="T52" fmla="*/ 810 w 287"/>
                  <a:gd name="T53" fmla="*/ 358 h 289"/>
                  <a:gd name="T54" fmla="*/ 797 w 287"/>
                  <a:gd name="T55" fmla="*/ 362 h 289"/>
                  <a:gd name="T56" fmla="*/ 789 w 287"/>
                  <a:gd name="T57" fmla="*/ 363 h 289"/>
                  <a:gd name="T58" fmla="*/ 785 w 287"/>
                  <a:gd name="T59" fmla="*/ 369 h 289"/>
                  <a:gd name="T60" fmla="*/ 785 w 287"/>
                  <a:gd name="T61" fmla="*/ 379 h 289"/>
                  <a:gd name="T62" fmla="*/ 770 w 287"/>
                  <a:gd name="T63" fmla="*/ 398 h 289"/>
                  <a:gd name="T64" fmla="*/ 764 w 287"/>
                  <a:gd name="T65" fmla="*/ 418 h 289"/>
                  <a:gd name="T66" fmla="*/ 761 w 287"/>
                  <a:gd name="T67" fmla="*/ 442 h 289"/>
                  <a:gd name="T68" fmla="*/ 748 w 287"/>
                  <a:gd name="T69" fmla="*/ 461 h 289"/>
                  <a:gd name="T70" fmla="*/ 736 w 287"/>
                  <a:gd name="T71" fmla="*/ 488 h 289"/>
                  <a:gd name="T72" fmla="*/ 723 w 287"/>
                  <a:gd name="T73" fmla="*/ 502 h 289"/>
                  <a:gd name="T74" fmla="*/ 710 w 287"/>
                  <a:gd name="T75" fmla="*/ 520 h 289"/>
                  <a:gd name="T76" fmla="*/ 704 w 287"/>
                  <a:gd name="T77" fmla="*/ 537 h 289"/>
                  <a:gd name="T78" fmla="*/ 701 w 287"/>
                  <a:gd name="T79" fmla="*/ 555 h 289"/>
                  <a:gd name="T80" fmla="*/ 695 w 287"/>
                  <a:gd name="T81" fmla="*/ 570 h 289"/>
                  <a:gd name="T82" fmla="*/ 684 w 287"/>
                  <a:gd name="T83" fmla="*/ 589 h 289"/>
                  <a:gd name="T84" fmla="*/ 682 w 287"/>
                  <a:gd name="T85" fmla="*/ 612 h 289"/>
                  <a:gd name="T86" fmla="*/ 676 w 287"/>
                  <a:gd name="T87" fmla="*/ 632 h 289"/>
                  <a:gd name="T88" fmla="*/ 667 w 287"/>
                  <a:gd name="T89" fmla="*/ 643 h 289"/>
                  <a:gd name="T90" fmla="*/ 654 w 287"/>
                  <a:gd name="T91" fmla="*/ 653 h 289"/>
                  <a:gd name="T92" fmla="*/ 650 w 287"/>
                  <a:gd name="T93" fmla="*/ 667 h 289"/>
                  <a:gd name="T94" fmla="*/ 660 w 287"/>
                  <a:gd name="T95" fmla="*/ 692 h 289"/>
                  <a:gd name="T96" fmla="*/ 672 w 287"/>
                  <a:gd name="T97" fmla="*/ 713 h 289"/>
                  <a:gd name="T98" fmla="*/ 678 w 287"/>
                  <a:gd name="T99" fmla="*/ 741 h 289"/>
                  <a:gd name="T100" fmla="*/ 672 w 287"/>
                  <a:gd name="T101" fmla="*/ 784 h 289"/>
                  <a:gd name="T102" fmla="*/ 133 w 287"/>
                  <a:gd name="T103" fmla="*/ 790 h 289"/>
                  <a:gd name="T104" fmla="*/ 129 w 287"/>
                  <a:gd name="T105" fmla="*/ 686 h 289"/>
                  <a:gd name="T106" fmla="*/ 107 w 287"/>
                  <a:gd name="T107" fmla="*/ 678 h 289"/>
                  <a:gd name="T108" fmla="*/ 87 w 287"/>
                  <a:gd name="T109" fmla="*/ 678 h 289"/>
                  <a:gd name="T110" fmla="*/ 66 w 287"/>
                  <a:gd name="T111" fmla="*/ 678 h 289"/>
                  <a:gd name="T112" fmla="*/ 45 w 287"/>
                  <a:gd name="T113" fmla="*/ 674 h 289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87"/>
                  <a:gd name="T172" fmla="*/ 0 h 289"/>
                  <a:gd name="T173" fmla="*/ 287 w 287"/>
                  <a:gd name="T174" fmla="*/ 289 h 289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87" h="289">
                    <a:moveTo>
                      <a:pt x="14" y="247"/>
                    </a:moveTo>
                    <a:lnTo>
                      <a:pt x="13" y="99"/>
                    </a:lnTo>
                    <a:lnTo>
                      <a:pt x="0" y="3"/>
                    </a:lnTo>
                    <a:lnTo>
                      <a:pt x="259" y="0"/>
                    </a:lnTo>
                    <a:lnTo>
                      <a:pt x="257" y="6"/>
                    </a:lnTo>
                    <a:lnTo>
                      <a:pt x="258" y="11"/>
                    </a:lnTo>
                    <a:lnTo>
                      <a:pt x="260" y="12"/>
                    </a:lnTo>
                    <a:lnTo>
                      <a:pt x="262" y="13"/>
                    </a:lnTo>
                    <a:lnTo>
                      <a:pt x="263" y="15"/>
                    </a:lnTo>
                    <a:lnTo>
                      <a:pt x="261" y="19"/>
                    </a:lnTo>
                    <a:lnTo>
                      <a:pt x="255" y="27"/>
                    </a:lnTo>
                    <a:lnTo>
                      <a:pt x="245" y="39"/>
                    </a:lnTo>
                    <a:lnTo>
                      <a:pt x="285" y="39"/>
                    </a:lnTo>
                    <a:lnTo>
                      <a:pt x="287" y="48"/>
                    </a:lnTo>
                    <a:lnTo>
                      <a:pt x="281" y="51"/>
                    </a:lnTo>
                    <a:lnTo>
                      <a:pt x="281" y="55"/>
                    </a:lnTo>
                    <a:lnTo>
                      <a:pt x="279" y="59"/>
                    </a:lnTo>
                    <a:lnTo>
                      <a:pt x="274" y="63"/>
                    </a:lnTo>
                    <a:lnTo>
                      <a:pt x="277" y="71"/>
                    </a:lnTo>
                    <a:lnTo>
                      <a:pt x="270" y="79"/>
                    </a:lnTo>
                    <a:lnTo>
                      <a:pt x="264" y="87"/>
                    </a:lnTo>
                    <a:lnTo>
                      <a:pt x="262" y="102"/>
                    </a:lnTo>
                    <a:lnTo>
                      <a:pt x="267" y="110"/>
                    </a:lnTo>
                    <a:lnTo>
                      <a:pt x="263" y="115"/>
                    </a:lnTo>
                    <a:lnTo>
                      <a:pt x="258" y="119"/>
                    </a:lnTo>
                    <a:lnTo>
                      <a:pt x="255" y="125"/>
                    </a:lnTo>
                    <a:lnTo>
                      <a:pt x="256" y="131"/>
                    </a:lnTo>
                    <a:lnTo>
                      <a:pt x="252" y="132"/>
                    </a:lnTo>
                    <a:lnTo>
                      <a:pt x="250" y="133"/>
                    </a:lnTo>
                    <a:lnTo>
                      <a:pt x="249" y="135"/>
                    </a:lnTo>
                    <a:lnTo>
                      <a:pt x="249" y="139"/>
                    </a:lnTo>
                    <a:lnTo>
                      <a:pt x="244" y="146"/>
                    </a:lnTo>
                    <a:lnTo>
                      <a:pt x="242" y="153"/>
                    </a:lnTo>
                    <a:lnTo>
                      <a:pt x="241" y="162"/>
                    </a:lnTo>
                    <a:lnTo>
                      <a:pt x="237" y="169"/>
                    </a:lnTo>
                    <a:lnTo>
                      <a:pt x="233" y="179"/>
                    </a:lnTo>
                    <a:lnTo>
                      <a:pt x="229" y="184"/>
                    </a:lnTo>
                    <a:lnTo>
                      <a:pt x="225" y="190"/>
                    </a:lnTo>
                    <a:lnTo>
                      <a:pt x="223" y="197"/>
                    </a:lnTo>
                    <a:lnTo>
                      <a:pt x="222" y="203"/>
                    </a:lnTo>
                    <a:lnTo>
                      <a:pt x="220" y="209"/>
                    </a:lnTo>
                    <a:lnTo>
                      <a:pt x="217" y="215"/>
                    </a:lnTo>
                    <a:lnTo>
                      <a:pt x="216" y="224"/>
                    </a:lnTo>
                    <a:lnTo>
                      <a:pt x="214" y="231"/>
                    </a:lnTo>
                    <a:lnTo>
                      <a:pt x="211" y="235"/>
                    </a:lnTo>
                    <a:lnTo>
                      <a:pt x="207" y="239"/>
                    </a:lnTo>
                    <a:lnTo>
                      <a:pt x="206" y="244"/>
                    </a:lnTo>
                    <a:lnTo>
                      <a:pt x="209" y="253"/>
                    </a:lnTo>
                    <a:lnTo>
                      <a:pt x="213" y="261"/>
                    </a:lnTo>
                    <a:lnTo>
                      <a:pt x="215" y="271"/>
                    </a:lnTo>
                    <a:lnTo>
                      <a:pt x="213" y="287"/>
                    </a:lnTo>
                    <a:lnTo>
                      <a:pt x="42" y="289"/>
                    </a:lnTo>
                    <a:lnTo>
                      <a:pt x="41" y="251"/>
                    </a:lnTo>
                    <a:lnTo>
                      <a:pt x="34" y="248"/>
                    </a:lnTo>
                    <a:lnTo>
                      <a:pt x="27" y="248"/>
                    </a:lnTo>
                    <a:lnTo>
                      <a:pt x="21" y="248"/>
                    </a:lnTo>
                    <a:lnTo>
                      <a:pt x="14" y="247"/>
                    </a:lnTo>
                    <a:close/>
                  </a:path>
                </a:pathLst>
              </a:custGeom>
              <a:solidFill>
                <a:srgbClr val="577B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45"/>
              <p:cNvSpPr>
                <a:spLocks/>
              </p:cNvSpPr>
              <p:nvPr/>
            </p:nvSpPr>
            <p:spPr bwMode="auto">
              <a:xfrm>
                <a:off x="3240" y="2904"/>
                <a:ext cx="421" cy="404"/>
              </a:xfrm>
              <a:custGeom>
                <a:avLst/>
                <a:gdLst>
                  <a:gd name="T0" fmla="*/ 45 w 287"/>
                  <a:gd name="T1" fmla="*/ 674 h 289"/>
                  <a:gd name="T2" fmla="*/ 41 w 287"/>
                  <a:gd name="T3" fmla="*/ 270 h 289"/>
                  <a:gd name="T4" fmla="*/ 0 w 287"/>
                  <a:gd name="T5" fmla="*/ 8 h 289"/>
                  <a:gd name="T6" fmla="*/ 817 w 287"/>
                  <a:gd name="T7" fmla="*/ 0 h 289"/>
                  <a:gd name="T8" fmla="*/ 811 w 287"/>
                  <a:gd name="T9" fmla="*/ 15 h 289"/>
                  <a:gd name="T10" fmla="*/ 813 w 287"/>
                  <a:gd name="T11" fmla="*/ 29 h 289"/>
                  <a:gd name="T12" fmla="*/ 820 w 287"/>
                  <a:gd name="T13" fmla="*/ 34 h 289"/>
                  <a:gd name="T14" fmla="*/ 826 w 287"/>
                  <a:gd name="T15" fmla="*/ 35 h 289"/>
                  <a:gd name="T16" fmla="*/ 830 w 287"/>
                  <a:gd name="T17" fmla="*/ 41 h 289"/>
                  <a:gd name="T18" fmla="*/ 824 w 287"/>
                  <a:gd name="T19" fmla="*/ 53 h 289"/>
                  <a:gd name="T20" fmla="*/ 805 w 287"/>
                  <a:gd name="T21" fmla="*/ 74 h 289"/>
                  <a:gd name="T22" fmla="*/ 773 w 287"/>
                  <a:gd name="T23" fmla="*/ 108 h 289"/>
                  <a:gd name="T24" fmla="*/ 899 w 287"/>
                  <a:gd name="T25" fmla="*/ 108 h 289"/>
                  <a:gd name="T26" fmla="*/ 907 w 287"/>
                  <a:gd name="T27" fmla="*/ 131 h 289"/>
                  <a:gd name="T28" fmla="*/ 886 w 287"/>
                  <a:gd name="T29" fmla="*/ 138 h 289"/>
                  <a:gd name="T30" fmla="*/ 886 w 287"/>
                  <a:gd name="T31" fmla="*/ 151 h 289"/>
                  <a:gd name="T32" fmla="*/ 880 w 287"/>
                  <a:gd name="T33" fmla="*/ 161 h 289"/>
                  <a:gd name="T34" fmla="*/ 865 w 287"/>
                  <a:gd name="T35" fmla="*/ 172 h 289"/>
                  <a:gd name="T36" fmla="*/ 874 w 287"/>
                  <a:gd name="T37" fmla="*/ 193 h 289"/>
                  <a:gd name="T38" fmla="*/ 852 w 287"/>
                  <a:gd name="T39" fmla="*/ 215 h 289"/>
                  <a:gd name="T40" fmla="*/ 833 w 287"/>
                  <a:gd name="T41" fmla="*/ 239 h 289"/>
                  <a:gd name="T42" fmla="*/ 826 w 287"/>
                  <a:gd name="T43" fmla="*/ 280 h 289"/>
                  <a:gd name="T44" fmla="*/ 843 w 287"/>
                  <a:gd name="T45" fmla="*/ 301 h 289"/>
                  <a:gd name="T46" fmla="*/ 830 w 287"/>
                  <a:gd name="T47" fmla="*/ 315 h 289"/>
                  <a:gd name="T48" fmla="*/ 813 w 287"/>
                  <a:gd name="T49" fmla="*/ 324 h 289"/>
                  <a:gd name="T50" fmla="*/ 805 w 287"/>
                  <a:gd name="T51" fmla="*/ 342 h 289"/>
                  <a:gd name="T52" fmla="*/ 810 w 287"/>
                  <a:gd name="T53" fmla="*/ 358 h 289"/>
                  <a:gd name="T54" fmla="*/ 797 w 287"/>
                  <a:gd name="T55" fmla="*/ 362 h 289"/>
                  <a:gd name="T56" fmla="*/ 789 w 287"/>
                  <a:gd name="T57" fmla="*/ 363 h 289"/>
                  <a:gd name="T58" fmla="*/ 785 w 287"/>
                  <a:gd name="T59" fmla="*/ 369 h 289"/>
                  <a:gd name="T60" fmla="*/ 785 w 287"/>
                  <a:gd name="T61" fmla="*/ 379 h 289"/>
                  <a:gd name="T62" fmla="*/ 770 w 287"/>
                  <a:gd name="T63" fmla="*/ 398 h 289"/>
                  <a:gd name="T64" fmla="*/ 764 w 287"/>
                  <a:gd name="T65" fmla="*/ 418 h 289"/>
                  <a:gd name="T66" fmla="*/ 761 w 287"/>
                  <a:gd name="T67" fmla="*/ 442 h 289"/>
                  <a:gd name="T68" fmla="*/ 748 w 287"/>
                  <a:gd name="T69" fmla="*/ 461 h 289"/>
                  <a:gd name="T70" fmla="*/ 736 w 287"/>
                  <a:gd name="T71" fmla="*/ 488 h 289"/>
                  <a:gd name="T72" fmla="*/ 723 w 287"/>
                  <a:gd name="T73" fmla="*/ 502 h 289"/>
                  <a:gd name="T74" fmla="*/ 710 w 287"/>
                  <a:gd name="T75" fmla="*/ 520 h 289"/>
                  <a:gd name="T76" fmla="*/ 704 w 287"/>
                  <a:gd name="T77" fmla="*/ 537 h 289"/>
                  <a:gd name="T78" fmla="*/ 701 w 287"/>
                  <a:gd name="T79" fmla="*/ 555 h 289"/>
                  <a:gd name="T80" fmla="*/ 695 w 287"/>
                  <a:gd name="T81" fmla="*/ 570 h 289"/>
                  <a:gd name="T82" fmla="*/ 684 w 287"/>
                  <a:gd name="T83" fmla="*/ 589 h 289"/>
                  <a:gd name="T84" fmla="*/ 682 w 287"/>
                  <a:gd name="T85" fmla="*/ 612 h 289"/>
                  <a:gd name="T86" fmla="*/ 676 w 287"/>
                  <a:gd name="T87" fmla="*/ 632 h 289"/>
                  <a:gd name="T88" fmla="*/ 667 w 287"/>
                  <a:gd name="T89" fmla="*/ 643 h 289"/>
                  <a:gd name="T90" fmla="*/ 654 w 287"/>
                  <a:gd name="T91" fmla="*/ 653 h 289"/>
                  <a:gd name="T92" fmla="*/ 650 w 287"/>
                  <a:gd name="T93" fmla="*/ 667 h 289"/>
                  <a:gd name="T94" fmla="*/ 660 w 287"/>
                  <a:gd name="T95" fmla="*/ 692 h 289"/>
                  <a:gd name="T96" fmla="*/ 672 w 287"/>
                  <a:gd name="T97" fmla="*/ 713 h 289"/>
                  <a:gd name="T98" fmla="*/ 678 w 287"/>
                  <a:gd name="T99" fmla="*/ 741 h 289"/>
                  <a:gd name="T100" fmla="*/ 672 w 287"/>
                  <a:gd name="T101" fmla="*/ 784 h 289"/>
                  <a:gd name="T102" fmla="*/ 133 w 287"/>
                  <a:gd name="T103" fmla="*/ 790 h 289"/>
                  <a:gd name="T104" fmla="*/ 129 w 287"/>
                  <a:gd name="T105" fmla="*/ 686 h 289"/>
                  <a:gd name="T106" fmla="*/ 107 w 287"/>
                  <a:gd name="T107" fmla="*/ 678 h 289"/>
                  <a:gd name="T108" fmla="*/ 87 w 287"/>
                  <a:gd name="T109" fmla="*/ 678 h 289"/>
                  <a:gd name="T110" fmla="*/ 66 w 287"/>
                  <a:gd name="T111" fmla="*/ 678 h 289"/>
                  <a:gd name="T112" fmla="*/ 45 w 287"/>
                  <a:gd name="T113" fmla="*/ 674 h 289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87"/>
                  <a:gd name="T172" fmla="*/ 0 h 289"/>
                  <a:gd name="T173" fmla="*/ 287 w 287"/>
                  <a:gd name="T174" fmla="*/ 289 h 289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87" h="289">
                    <a:moveTo>
                      <a:pt x="14" y="247"/>
                    </a:moveTo>
                    <a:lnTo>
                      <a:pt x="13" y="99"/>
                    </a:lnTo>
                    <a:lnTo>
                      <a:pt x="0" y="3"/>
                    </a:lnTo>
                    <a:lnTo>
                      <a:pt x="259" y="0"/>
                    </a:lnTo>
                    <a:lnTo>
                      <a:pt x="257" y="6"/>
                    </a:lnTo>
                    <a:lnTo>
                      <a:pt x="258" y="11"/>
                    </a:lnTo>
                    <a:lnTo>
                      <a:pt x="260" y="12"/>
                    </a:lnTo>
                    <a:lnTo>
                      <a:pt x="262" y="13"/>
                    </a:lnTo>
                    <a:lnTo>
                      <a:pt x="263" y="15"/>
                    </a:lnTo>
                    <a:lnTo>
                      <a:pt x="261" y="19"/>
                    </a:lnTo>
                    <a:lnTo>
                      <a:pt x="255" y="27"/>
                    </a:lnTo>
                    <a:lnTo>
                      <a:pt x="245" y="39"/>
                    </a:lnTo>
                    <a:lnTo>
                      <a:pt x="285" y="39"/>
                    </a:lnTo>
                    <a:lnTo>
                      <a:pt x="287" y="48"/>
                    </a:lnTo>
                    <a:lnTo>
                      <a:pt x="281" y="51"/>
                    </a:lnTo>
                    <a:lnTo>
                      <a:pt x="281" y="55"/>
                    </a:lnTo>
                    <a:lnTo>
                      <a:pt x="279" y="59"/>
                    </a:lnTo>
                    <a:lnTo>
                      <a:pt x="274" y="63"/>
                    </a:lnTo>
                    <a:lnTo>
                      <a:pt x="277" y="71"/>
                    </a:lnTo>
                    <a:lnTo>
                      <a:pt x="270" y="79"/>
                    </a:lnTo>
                    <a:lnTo>
                      <a:pt x="264" y="87"/>
                    </a:lnTo>
                    <a:lnTo>
                      <a:pt x="262" y="102"/>
                    </a:lnTo>
                    <a:lnTo>
                      <a:pt x="267" y="110"/>
                    </a:lnTo>
                    <a:lnTo>
                      <a:pt x="263" y="115"/>
                    </a:lnTo>
                    <a:lnTo>
                      <a:pt x="258" y="119"/>
                    </a:lnTo>
                    <a:lnTo>
                      <a:pt x="255" y="125"/>
                    </a:lnTo>
                    <a:lnTo>
                      <a:pt x="256" y="131"/>
                    </a:lnTo>
                    <a:lnTo>
                      <a:pt x="252" y="132"/>
                    </a:lnTo>
                    <a:lnTo>
                      <a:pt x="250" y="133"/>
                    </a:lnTo>
                    <a:lnTo>
                      <a:pt x="249" y="135"/>
                    </a:lnTo>
                    <a:lnTo>
                      <a:pt x="249" y="139"/>
                    </a:lnTo>
                    <a:lnTo>
                      <a:pt x="244" y="146"/>
                    </a:lnTo>
                    <a:lnTo>
                      <a:pt x="242" y="153"/>
                    </a:lnTo>
                    <a:lnTo>
                      <a:pt x="241" y="162"/>
                    </a:lnTo>
                    <a:lnTo>
                      <a:pt x="237" y="169"/>
                    </a:lnTo>
                    <a:lnTo>
                      <a:pt x="233" y="179"/>
                    </a:lnTo>
                    <a:lnTo>
                      <a:pt x="229" y="184"/>
                    </a:lnTo>
                    <a:lnTo>
                      <a:pt x="225" y="190"/>
                    </a:lnTo>
                    <a:lnTo>
                      <a:pt x="223" y="197"/>
                    </a:lnTo>
                    <a:lnTo>
                      <a:pt x="222" y="203"/>
                    </a:lnTo>
                    <a:lnTo>
                      <a:pt x="220" y="209"/>
                    </a:lnTo>
                    <a:lnTo>
                      <a:pt x="217" y="215"/>
                    </a:lnTo>
                    <a:lnTo>
                      <a:pt x="216" y="224"/>
                    </a:lnTo>
                    <a:lnTo>
                      <a:pt x="214" y="231"/>
                    </a:lnTo>
                    <a:lnTo>
                      <a:pt x="211" y="235"/>
                    </a:lnTo>
                    <a:lnTo>
                      <a:pt x="207" y="239"/>
                    </a:lnTo>
                    <a:lnTo>
                      <a:pt x="206" y="244"/>
                    </a:lnTo>
                    <a:lnTo>
                      <a:pt x="209" y="253"/>
                    </a:lnTo>
                    <a:lnTo>
                      <a:pt x="213" y="261"/>
                    </a:lnTo>
                    <a:lnTo>
                      <a:pt x="215" y="271"/>
                    </a:lnTo>
                    <a:lnTo>
                      <a:pt x="213" y="287"/>
                    </a:lnTo>
                    <a:lnTo>
                      <a:pt x="42" y="289"/>
                    </a:lnTo>
                    <a:lnTo>
                      <a:pt x="41" y="251"/>
                    </a:lnTo>
                    <a:lnTo>
                      <a:pt x="34" y="248"/>
                    </a:lnTo>
                    <a:lnTo>
                      <a:pt x="27" y="248"/>
                    </a:lnTo>
                    <a:lnTo>
                      <a:pt x="21" y="248"/>
                    </a:lnTo>
                    <a:lnTo>
                      <a:pt x="14" y="247"/>
                    </a:lnTo>
                  </a:path>
                </a:pathLst>
              </a:custGeom>
              <a:solidFill>
                <a:schemeClr val="bg1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46"/>
              <p:cNvSpPr>
                <a:spLocks/>
              </p:cNvSpPr>
              <p:nvPr/>
            </p:nvSpPr>
            <p:spPr bwMode="auto">
              <a:xfrm>
                <a:off x="3526" y="3058"/>
                <a:ext cx="296" cy="558"/>
              </a:xfrm>
              <a:custGeom>
                <a:avLst/>
                <a:gdLst>
                  <a:gd name="T0" fmla="*/ 62 w 202"/>
                  <a:gd name="T1" fmla="*/ 443 h 399"/>
                  <a:gd name="T2" fmla="*/ 45 w 202"/>
                  <a:gd name="T3" fmla="*/ 392 h 399"/>
                  <a:gd name="T4" fmla="*/ 38 w 202"/>
                  <a:gd name="T5" fmla="*/ 352 h 399"/>
                  <a:gd name="T6" fmla="*/ 62 w 202"/>
                  <a:gd name="T7" fmla="*/ 330 h 399"/>
                  <a:gd name="T8" fmla="*/ 73 w 202"/>
                  <a:gd name="T9" fmla="*/ 288 h 399"/>
                  <a:gd name="T10" fmla="*/ 86 w 202"/>
                  <a:gd name="T11" fmla="*/ 256 h 399"/>
                  <a:gd name="T12" fmla="*/ 94 w 202"/>
                  <a:gd name="T13" fmla="*/ 220 h 399"/>
                  <a:gd name="T14" fmla="*/ 120 w 202"/>
                  <a:gd name="T15" fmla="*/ 187 h 399"/>
                  <a:gd name="T16" fmla="*/ 144 w 202"/>
                  <a:gd name="T17" fmla="*/ 143 h 399"/>
                  <a:gd name="T18" fmla="*/ 155 w 202"/>
                  <a:gd name="T19" fmla="*/ 98 h 399"/>
                  <a:gd name="T20" fmla="*/ 170 w 202"/>
                  <a:gd name="T21" fmla="*/ 69 h 399"/>
                  <a:gd name="T22" fmla="*/ 180 w 202"/>
                  <a:gd name="T23" fmla="*/ 60 h 399"/>
                  <a:gd name="T24" fmla="*/ 190 w 202"/>
                  <a:gd name="T25" fmla="*/ 41 h 399"/>
                  <a:gd name="T26" fmla="*/ 190 w 202"/>
                  <a:gd name="T27" fmla="*/ 34 h 399"/>
                  <a:gd name="T28" fmla="*/ 198 w 202"/>
                  <a:gd name="T29" fmla="*/ 25 h 399"/>
                  <a:gd name="T30" fmla="*/ 576 w 202"/>
                  <a:gd name="T31" fmla="*/ 688 h 399"/>
                  <a:gd name="T32" fmla="*/ 617 w 202"/>
                  <a:gd name="T33" fmla="*/ 1035 h 399"/>
                  <a:gd name="T34" fmla="*/ 604 w 202"/>
                  <a:gd name="T35" fmla="*/ 1045 h 399"/>
                  <a:gd name="T36" fmla="*/ 586 w 202"/>
                  <a:gd name="T37" fmla="*/ 1025 h 399"/>
                  <a:gd name="T38" fmla="*/ 580 w 202"/>
                  <a:gd name="T39" fmla="*/ 1010 h 399"/>
                  <a:gd name="T40" fmla="*/ 563 w 202"/>
                  <a:gd name="T41" fmla="*/ 1035 h 399"/>
                  <a:gd name="T42" fmla="*/ 535 w 202"/>
                  <a:gd name="T43" fmla="*/ 1036 h 399"/>
                  <a:gd name="T44" fmla="*/ 492 w 202"/>
                  <a:gd name="T45" fmla="*/ 1049 h 399"/>
                  <a:gd name="T46" fmla="*/ 467 w 202"/>
                  <a:gd name="T47" fmla="*/ 1056 h 399"/>
                  <a:gd name="T48" fmla="*/ 456 w 202"/>
                  <a:gd name="T49" fmla="*/ 1052 h 399"/>
                  <a:gd name="T50" fmla="*/ 440 w 202"/>
                  <a:gd name="T51" fmla="*/ 1049 h 399"/>
                  <a:gd name="T52" fmla="*/ 434 w 202"/>
                  <a:gd name="T53" fmla="*/ 1061 h 399"/>
                  <a:gd name="T54" fmla="*/ 407 w 202"/>
                  <a:gd name="T55" fmla="*/ 1091 h 399"/>
                  <a:gd name="T56" fmla="*/ 374 w 202"/>
                  <a:gd name="T57" fmla="*/ 1049 h 399"/>
                  <a:gd name="T58" fmla="*/ 346 w 202"/>
                  <a:gd name="T59" fmla="*/ 1011 h 399"/>
                  <a:gd name="T60" fmla="*/ 340 w 202"/>
                  <a:gd name="T61" fmla="*/ 971 h 399"/>
                  <a:gd name="T62" fmla="*/ 350 w 202"/>
                  <a:gd name="T63" fmla="*/ 941 h 399"/>
                  <a:gd name="T64" fmla="*/ 9 w 202"/>
                  <a:gd name="T65" fmla="*/ 934 h 399"/>
                  <a:gd name="T66" fmla="*/ 9 w 202"/>
                  <a:gd name="T67" fmla="*/ 919 h 399"/>
                  <a:gd name="T68" fmla="*/ 0 w 202"/>
                  <a:gd name="T69" fmla="*/ 913 h 399"/>
                  <a:gd name="T70" fmla="*/ 0 w 202"/>
                  <a:gd name="T71" fmla="*/ 898 h 399"/>
                  <a:gd name="T72" fmla="*/ 6 w 202"/>
                  <a:gd name="T73" fmla="*/ 880 h 399"/>
                  <a:gd name="T74" fmla="*/ 9 w 202"/>
                  <a:gd name="T75" fmla="*/ 857 h 399"/>
                  <a:gd name="T76" fmla="*/ 13 w 202"/>
                  <a:gd name="T77" fmla="*/ 843 h 399"/>
                  <a:gd name="T78" fmla="*/ 26 w 202"/>
                  <a:gd name="T79" fmla="*/ 801 h 399"/>
                  <a:gd name="T80" fmla="*/ 60 w 202"/>
                  <a:gd name="T81" fmla="*/ 736 h 399"/>
                  <a:gd name="T82" fmla="*/ 73 w 202"/>
                  <a:gd name="T83" fmla="*/ 708 h 399"/>
                  <a:gd name="T84" fmla="*/ 88 w 202"/>
                  <a:gd name="T85" fmla="*/ 664 h 399"/>
                  <a:gd name="T86" fmla="*/ 114 w 202"/>
                  <a:gd name="T87" fmla="*/ 646 h 399"/>
                  <a:gd name="T88" fmla="*/ 103 w 202"/>
                  <a:gd name="T89" fmla="*/ 629 h 399"/>
                  <a:gd name="T90" fmla="*/ 94 w 202"/>
                  <a:gd name="T91" fmla="*/ 613 h 399"/>
                  <a:gd name="T92" fmla="*/ 79 w 202"/>
                  <a:gd name="T93" fmla="*/ 578 h 399"/>
                  <a:gd name="T94" fmla="*/ 73 w 202"/>
                  <a:gd name="T95" fmla="*/ 550 h 399"/>
                  <a:gd name="T96" fmla="*/ 69 w 202"/>
                  <a:gd name="T97" fmla="*/ 534 h 399"/>
                  <a:gd name="T98" fmla="*/ 79 w 202"/>
                  <a:gd name="T99" fmla="*/ 516 h 399"/>
                  <a:gd name="T100" fmla="*/ 60 w 202"/>
                  <a:gd name="T101" fmla="*/ 509 h 39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02"/>
                  <a:gd name="T154" fmla="*/ 0 h 399"/>
                  <a:gd name="T155" fmla="*/ 202 w 202"/>
                  <a:gd name="T156" fmla="*/ 399 h 399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02" h="399">
                    <a:moveTo>
                      <a:pt x="19" y="177"/>
                    </a:moveTo>
                    <a:lnTo>
                      <a:pt x="20" y="162"/>
                    </a:lnTo>
                    <a:lnTo>
                      <a:pt x="19" y="151"/>
                    </a:lnTo>
                    <a:lnTo>
                      <a:pt x="14" y="143"/>
                    </a:lnTo>
                    <a:lnTo>
                      <a:pt x="11" y="134"/>
                    </a:lnTo>
                    <a:lnTo>
                      <a:pt x="12" y="129"/>
                    </a:lnTo>
                    <a:lnTo>
                      <a:pt x="16" y="126"/>
                    </a:lnTo>
                    <a:lnTo>
                      <a:pt x="20" y="121"/>
                    </a:lnTo>
                    <a:lnTo>
                      <a:pt x="22" y="114"/>
                    </a:lnTo>
                    <a:lnTo>
                      <a:pt x="23" y="105"/>
                    </a:lnTo>
                    <a:lnTo>
                      <a:pt x="25" y="99"/>
                    </a:lnTo>
                    <a:lnTo>
                      <a:pt x="27" y="94"/>
                    </a:lnTo>
                    <a:lnTo>
                      <a:pt x="28" y="87"/>
                    </a:lnTo>
                    <a:lnTo>
                      <a:pt x="30" y="80"/>
                    </a:lnTo>
                    <a:lnTo>
                      <a:pt x="34" y="74"/>
                    </a:lnTo>
                    <a:lnTo>
                      <a:pt x="38" y="69"/>
                    </a:lnTo>
                    <a:lnTo>
                      <a:pt x="42" y="59"/>
                    </a:lnTo>
                    <a:lnTo>
                      <a:pt x="46" y="52"/>
                    </a:lnTo>
                    <a:lnTo>
                      <a:pt x="47" y="43"/>
                    </a:lnTo>
                    <a:lnTo>
                      <a:pt x="49" y="36"/>
                    </a:lnTo>
                    <a:lnTo>
                      <a:pt x="54" y="29"/>
                    </a:lnTo>
                    <a:lnTo>
                      <a:pt x="54" y="25"/>
                    </a:lnTo>
                    <a:lnTo>
                      <a:pt x="55" y="23"/>
                    </a:lnTo>
                    <a:lnTo>
                      <a:pt x="57" y="22"/>
                    </a:lnTo>
                    <a:lnTo>
                      <a:pt x="61" y="21"/>
                    </a:lnTo>
                    <a:lnTo>
                      <a:pt x="61" y="15"/>
                    </a:lnTo>
                    <a:lnTo>
                      <a:pt x="61" y="13"/>
                    </a:lnTo>
                    <a:lnTo>
                      <a:pt x="61" y="12"/>
                    </a:lnTo>
                    <a:lnTo>
                      <a:pt x="62" y="10"/>
                    </a:lnTo>
                    <a:lnTo>
                      <a:pt x="63" y="9"/>
                    </a:lnTo>
                    <a:lnTo>
                      <a:pt x="186" y="0"/>
                    </a:lnTo>
                    <a:lnTo>
                      <a:pt x="183" y="252"/>
                    </a:lnTo>
                    <a:lnTo>
                      <a:pt x="202" y="378"/>
                    </a:lnTo>
                    <a:lnTo>
                      <a:pt x="196" y="378"/>
                    </a:lnTo>
                    <a:lnTo>
                      <a:pt x="194" y="379"/>
                    </a:lnTo>
                    <a:lnTo>
                      <a:pt x="192" y="382"/>
                    </a:lnTo>
                    <a:lnTo>
                      <a:pt x="186" y="383"/>
                    </a:lnTo>
                    <a:lnTo>
                      <a:pt x="186" y="375"/>
                    </a:lnTo>
                    <a:lnTo>
                      <a:pt x="186" y="370"/>
                    </a:lnTo>
                    <a:lnTo>
                      <a:pt x="184" y="369"/>
                    </a:lnTo>
                    <a:lnTo>
                      <a:pt x="180" y="376"/>
                    </a:lnTo>
                    <a:lnTo>
                      <a:pt x="179" y="378"/>
                    </a:lnTo>
                    <a:lnTo>
                      <a:pt x="175" y="379"/>
                    </a:lnTo>
                    <a:lnTo>
                      <a:pt x="170" y="379"/>
                    </a:lnTo>
                    <a:lnTo>
                      <a:pt x="160" y="380"/>
                    </a:lnTo>
                    <a:lnTo>
                      <a:pt x="156" y="383"/>
                    </a:lnTo>
                    <a:lnTo>
                      <a:pt x="152" y="385"/>
                    </a:lnTo>
                    <a:lnTo>
                      <a:pt x="149" y="386"/>
                    </a:lnTo>
                    <a:lnTo>
                      <a:pt x="147" y="386"/>
                    </a:lnTo>
                    <a:lnTo>
                      <a:pt x="145" y="385"/>
                    </a:lnTo>
                    <a:lnTo>
                      <a:pt x="141" y="383"/>
                    </a:lnTo>
                    <a:lnTo>
                      <a:pt x="140" y="383"/>
                    </a:lnTo>
                    <a:lnTo>
                      <a:pt x="138" y="383"/>
                    </a:lnTo>
                    <a:lnTo>
                      <a:pt x="138" y="388"/>
                    </a:lnTo>
                    <a:lnTo>
                      <a:pt x="135" y="395"/>
                    </a:lnTo>
                    <a:lnTo>
                      <a:pt x="130" y="399"/>
                    </a:lnTo>
                    <a:lnTo>
                      <a:pt x="124" y="397"/>
                    </a:lnTo>
                    <a:lnTo>
                      <a:pt x="119" y="383"/>
                    </a:lnTo>
                    <a:lnTo>
                      <a:pt x="114" y="375"/>
                    </a:lnTo>
                    <a:lnTo>
                      <a:pt x="110" y="370"/>
                    </a:lnTo>
                    <a:lnTo>
                      <a:pt x="107" y="360"/>
                    </a:lnTo>
                    <a:lnTo>
                      <a:pt x="108" y="355"/>
                    </a:lnTo>
                    <a:lnTo>
                      <a:pt x="110" y="350"/>
                    </a:lnTo>
                    <a:lnTo>
                      <a:pt x="111" y="344"/>
                    </a:lnTo>
                    <a:lnTo>
                      <a:pt x="111" y="336"/>
                    </a:lnTo>
                    <a:lnTo>
                      <a:pt x="3" y="342"/>
                    </a:lnTo>
                    <a:lnTo>
                      <a:pt x="3" y="339"/>
                    </a:lnTo>
                    <a:lnTo>
                      <a:pt x="3" y="336"/>
                    </a:lnTo>
                    <a:lnTo>
                      <a:pt x="2" y="334"/>
                    </a:lnTo>
                    <a:lnTo>
                      <a:pt x="0" y="334"/>
                    </a:lnTo>
                    <a:lnTo>
                      <a:pt x="0" y="332"/>
                    </a:lnTo>
                    <a:lnTo>
                      <a:pt x="0" y="328"/>
                    </a:lnTo>
                    <a:lnTo>
                      <a:pt x="0" y="324"/>
                    </a:lnTo>
                    <a:lnTo>
                      <a:pt x="2" y="322"/>
                    </a:lnTo>
                    <a:lnTo>
                      <a:pt x="3" y="318"/>
                    </a:lnTo>
                    <a:lnTo>
                      <a:pt x="3" y="313"/>
                    </a:lnTo>
                    <a:lnTo>
                      <a:pt x="2" y="308"/>
                    </a:lnTo>
                    <a:lnTo>
                      <a:pt x="4" y="308"/>
                    </a:lnTo>
                    <a:lnTo>
                      <a:pt x="4" y="293"/>
                    </a:lnTo>
                    <a:lnTo>
                      <a:pt x="8" y="293"/>
                    </a:lnTo>
                    <a:lnTo>
                      <a:pt x="14" y="277"/>
                    </a:lnTo>
                    <a:lnTo>
                      <a:pt x="19" y="269"/>
                    </a:lnTo>
                    <a:lnTo>
                      <a:pt x="23" y="264"/>
                    </a:lnTo>
                    <a:lnTo>
                      <a:pt x="23" y="259"/>
                    </a:lnTo>
                    <a:lnTo>
                      <a:pt x="27" y="250"/>
                    </a:lnTo>
                    <a:lnTo>
                      <a:pt x="28" y="243"/>
                    </a:lnTo>
                    <a:lnTo>
                      <a:pt x="31" y="238"/>
                    </a:lnTo>
                    <a:lnTo>
                      <a:pt x="36" y="236"/>
                    </a:lnTo>
                    <a:lnTo>
                      <a:pt x="36" y="232"/>
                    </a:lnTo>
                    <a:lnTo>
                      <a:pt x="33" y="230"/>
                    </a:lnTo>
                    <a:lnTo>
                      <a:pt x="32" y="226"/>
                    </a:lnTo>
                    <a:lnTo>
                      <a:pt x="30" y="224"/>
                    </a:lnTo>
                    <a:lnTo>
                      <a:pt x="27" y="222"/>
                    </a:lnTo>
                    <a:lnTo>
                      <a:pt x="25" y="211"/>
                    </a:lnTo>
                    <a:lnTo>
                      <a:pt x="23" y="205"/>
                    </a:lnTo>
                    <a:lnTo>
                      <a:pt x="23" y="201"/>
                    </a:lnTo>
                    <a:lnTo>
                      <a:pt x="20" y="201"/>
                    </a:lnTo>
                    <a:lnTo>
                      <a:pt x="22" y="195"/>
                    </a:lnTo>
                    <a:lnTo>
                      <a:pt x="23" y="192"/>
                    </a:lnTo>
                    <a:lnTo>
                      <a:pt x="25" y="189"/>
                    </a:lnTo>
                    <a:lnTo>
                      <a:pt x="27" y="186"/>
                    </a:lnTo>
                    <a:lnTo>
                      <a:pt x="19" y="186"/>
                    </a:lnTo>
                    <a:lnTo>
                      <a:pt x="19" y="17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47"/>
              <p:cNvSpPr>
                <a:spLocks/>
              </p:cNvSpPr>
              <p:nvPr/>
            </p:nvSpPr>
            <p:spPr bwMode="auto">
              <a:xfrm>
                <a:off x="3526" y="3058"/>
                <a:ext cx="296" cy="558"/>
              </a:xfrm>
              <a:custGeom>
                <a:avLst/>
                <a:gdLst>
                  <a:gd name="T0" fmla="*/ 60 w 202"/>
                  <a:gd name="T1" fmla="*/ 485 h 399"/>
                  <a:gd name="T2" fmla="*/ 60 w 202"/>
                  <a:gd name="T3" fmla="*/ 413 h 399"/>
                  <a:gd name="T4" fmla="*/ 34 w 202"/>
                  <a:gd name="T5" fmla="*/ 366 h 399"/>
                  <a:gd name="T6" fmla="*/ 50 w 202"/>
                  <a:gd name="T7" fmla="*/ 344 h 399"/>
                  <a:gd name="T8" fmla="*/ 69 w 202"/>
                  <a:gd name="T9" fmla="*/ 310 h 399"/>
                  <a:gd name="T10" fmla="*/ 79 w 202"/>
                  <a:gd name="T11" fmla="*/ 270 h 399"/>
                  <a:gd name="T12" fmla="*/ 88 w 202"/>
                  <a:gd name="T13" fmla="*/ 239 h 399"/>
                  <a:gd name="T14" fmla="*/ 107 w 202"/>
                  <a:gd name="T15" fmla="*/ 201 h 399"/>
                  <a:gd name="T16" fmla="*/ 133 w 202"/>
                  <a:gd name="T17" fmla="*/ 162 h 399"/>
                  <a:gd name="T18" fmla="*/ 148 w 202"/>
                  <a:gd name="T19" fmla="*/ 117 h 399"/>
                  <a:gd name="T20" fmla="*/ 170 w 202"/>
                  <a:gd name="T21" fmla="*/ 80 h 399"/>
                  <a:gd name="T22" fmla="*/ 174 w 202"/>
                  <a:gd name="T23" fmla="*/ 63 h 399"/>
                  <a:gd name="T24" fmla="*/ 190 w 202"/>
                  <a:gd name="T25" fmla="*/ 57 h 399"/>
                  <a:gd name="T26" fmla="*/ 190 w 202"/>
                  <a:gd name="T27" fmla="*/ 35 h 399"/>
                  <a:gd name="T28" fmla="*/ 195 w 202"/>
                  <a:gd name="T29" fmla="*/ 28 h 399"/>
                  <a:gd name="T30" fmla="*/ 586 w 202"/>
                  <a:gd name="T31" fmla="*/ 0 h 399"/>
                  <a:gd name="T32" fmla="*/ 636 w 202"/>
                  <a:gd name="T33" fmla="*/ 1035 h 399"/>
                  <a:gd name="T34" fmla="*/ 610 w 202"/>
                  <a:gd name="T35" fmla="*/ 1036 h 399"/>
                  <a:gd name="T36" fmla="*/ 586 w 202"/>
                  <a:gd name="T37" fmla="*/ 1049 h 399"/>
                  <a:gd name="T38" fmla="*/ 586 w 202"/>
                  <a:gd name="T39" fmla="*/ 1011 h 399"/>
                  <a:gd name="T40" fmla="*/ 567 w 202"/>
                  <a:gd name="T41" fmla="*/ 1029 h 399"/>
                  <a:gd name="T42" fmla="*/ 550 w 202"/>
                  <a:gd name="T43" fmla="*/ 1036 h 399"/>
                  <a:gd name="T44" fmla="*/ 503 w 202"/>
                  <a:gd name="T45" fmla="*/ 1039 h 399"/>
                  <a:gd name="T46" fmla="*/ 479 w 202"/>
                  <a:gd name="T47" fmla="*/ 1052 h 399"/>
                  <a:gd name="T48" fmla="*/ 462 w 202"/>
                  <a:gd name="T49" fmla="*/ 1056 h 399"/>
                  <a:gd name="T50" fmla="*/ 444 w 202"/>
                  <a:gd name="T51" fmla="*/ 1049 h 399"/>
                  <a:gd name="T52" fmla="*/ 434 w 202"/>
                  <a:gd name="T53" fmla="*/ 1049 h 399"/>
                  <a:gd name="T54" fmla="*/ 425 w 202"/>
                  <a:gd name="T55" fmla="*/ 1080 h 399"/>
                  <a:gd name="T56" fmla="*/ 391 w 202"/>
                  <a:gd name="T57" fmla="*/ 1085 h 399"/>
                  <a:gd name="T58" fmla="*/ 359 w 202"/>
                  <a:gd name="T59" fmla="*/ 1025 h 399"/>
                  <a:gd name="T60" fmla="*/ 337 w 202"/>
                  <a:gd name="T61" fmla="*/ 983 h 399"/>
                  <a:gd name="T62" fmla="*/ 346 w 202"/>
                  <a:gd name="T63" fmla="*/ 957 h 399"/>
                  <a:gd name="T64" fmla="*/ 350 w 202"/>
                  <a:gd name="T65" fmla="*/ 919 h 399"/>
                  <a:gd name="T66" fmla="*/ 9 w 202"/>
                  <a:gd name="T67" fmla="*/ 927 h 399"/>
                  <a:gd name="T68" fmla="*/ 6 w 202"/>
                  <a:gd name="T69" fmla="*/ 913 h 399"/>
                  <a:gd name="T70" fmla="*/ 0 w 202"/>
                  <a:gd name="T71" fmla="*/ 908 h 399"/>
                  <a:gd name="T72" fmla="*/ 0 w 202"/>
                  <a:gd name="T73" fmla="*/ 887 h 399"/>
                  <a:gd name="T74" fmla="*/ 9 w 202"/>
                  <a:gd name="T75" fmla="*/ 870 h 399"/>
                  <a:gd name="T76" fmla="*/ 6 w 202"/>
                  <a:gd name="T77" fmla="*/ 843 h 399"/>
                  <a:gd name="T78" fmla="*/ 13 w 202"/>
                  <a:gd name="T79" fmla="*/ 801 h 399"/>
                  <a:gd name="T80" fmla="*/ 45 w 202"/>
                  <a:gd name="T81" fmla="*/ 757 h 399"/>
                  <a:gd name="T82" fmla="*/ 73 w 202"/>
                  <a:gd name="T83" fmla="*/ 722 h 399"/>
                  <a:gd name="T84" fmla="*/ 86 w 202"/>
                  <a:gd name="T85" fmla="*/ 684 h 399"/>
                  <a:gd name="T86" fmla="*/ 97 w 202"/>
                  <a:gd name="T87" fmla="*/ 652 h 399"/>
                  <a:gd name="T88" fmla="*/ 114 w 202"/>
                  <a:gd name="T89" fmla="*/ 634 h 399"/>
                  <a:gd name="T90" fmla="*/ 101 w 202"/>
                  <a:gd name="T91" fmla="*/ 618 h 399"/>
                  <a:gd name="T92" fmla="*/ 86 w 202"/>
                  <a:gd name="T93" fmla="*/ 607 h 399"/>
                  <a:gd name="T94" fmla="*/ 73 w 202"/>
                  <a:gd name="T95" fmla="*/ 561 h 399"/>
                  <a:gd name="T96" fmla="*/ 62 w 202"/>
                  <a:gd name="T97" fmla="*/ 550 h 399"/>
                  <a:gd name="T98" fmla="*/ 73 w 202"/>
                  <a:gd name="T99" fmla="*/ 526 h 399"/>
                  <a:gd name="T100" fmla="*/ 86 w 202"/>
                  <a:gd name="T101" fmla="*/ 509 h 399"/>
                  <a:gd name="T102" fmla="*/ 60 w 202"/>
                  <a:gd name="T103" fmla="*/ 485 h 39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2"/>
                  <a:gd name="T157" fmla="*/ 0 h 399"/>
                  <a:gd name="T158" fmla="*/ 202 w 202"/>
                  <a:gd name="T159" fmla="*/ 399 h 39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2" h="399">
                    <a:moveTo>
                      <a:pt x="19" y="177"/>
                    </a:moveTo>
                    <a:lnTo>
                      <a:pt x="19" y="177"/>
                    </a:lnTo>
                    <a:lnTo>
                      <a:pt x="20" y="162"/>
                    </a:lnTo>
                    <a:lnTo>
                      <a:pt x="19" y="151"/>
                    </a:lnTo>
                    <a:lnTo>
                      <a:pt x="14" y="143"/>
                    </a:lnTo>
                    <a:lnTo>
                      <a:pt x="11" y="134"/>
                    </a:lnTo>
                    <a:lnTo>
                      <a:pt x="12" y="129"/>
                    </a:lnTo>
                    <a:lnTo>
                      <a:pt x="16" y="126"/>
                    </a:lnTo>
                    <a:lnTo>
                      <a:pt x="20" y="121"/>
                    </a:lnTo>
                    <a:lnTo>
                      <a:pt x="22" y="114"/>
                    </a:lnTo>
                    <a:lnTo>
                      <a:pt x="23" y="105"/>
                    </a:lnTo>
                    <a:lnTo>
                      <a:pt x="25" y="99"/>
                    </a:lnTo>
                    <a:lnTo>
                      <a:pt x="27" y="94"/>
                    </a:lnTo>
                    <a:lnTo>
                      <a:pt x="28" y="87"/>
                    </a:lnTo>
                    <a:lnTo>
                      <a:pt x="30" y="80"/>
                    </a:lnTo>
                    <a:lnTo>
                      <a:pt x="34" y="74"/>
                    </a:lnTo>
                    <a:lnTo>
                      <a:pt x="38" y="69"/>
                    </a:lnTo>
                    <a:lnTo>
                      <a:pt x="42" y="59"/>
                    </a:lnTo>
                    <a:lnTo>
                      <a:pt x="46" y="52"/>
                    </a:lnTo>
                    <a:lnTo>
                      <a:pt x="47" y="43"/>
                    </a:lnTo>
                    <a:lnTo>
                      <a:pt x="49" y="36"/>
                    </a:lnTo>
                    <a:lnTo>
                      <a:pt x="54" y="29"/>
                    </a:lnTo>
                    <a:lnTo>
                      <a:pt x="54" y="25"/>
                    </a:lnTo>
                    <a:lnTo>
                      <a:pt x="55" y="23"/>
                    </a:lnTo>
                    <a:lnTo>
                      <a:pt x="57" y="22"/>
                    </a:lnTo>
                    <a:lnTo>
                      <a:pt x="61" y="21"/>
                    </a:lnTo>
                    <a:lnTo>
                      <a:pt x="61" y="15"/>
                    </a:lnTo>
                    <a:lnTo>
                      <a:pt x="61" y="13"/>
                    </a:lnTo>
                    <a:lnTo>
                      <a:pt x="61" y="12"/>
                    </a:lnTo>
                    <a:lnTo>
                      <a:pt x="62" y="10"/>
                    </a:lnTo>
                    <a:lnTo>
                      <a:pt x="63" y="9"/>
                    </a:lnTo>
                    <a:lnTo>
                      <a:pt x="186" y="0"/>
                    </a:lnTo>
                    <a:lnTo>
                      <a:pt x="183" y="252"/>
                    </a:lnTo>
                    <a:lnTo>
                      <a:pt x="202" y="378"/>
                    </a:lnTo>
                    <a:lnTo>
                      <a:pt x="196" y="378"/>
                    </a:lnTo>
                    <a:lnTo>
                      <a:pt x="194" y="379"/>
                    </a:lnTo>
                    <a:lnTo>
                      <a:pt x="192" y="382"/>
                    </a:lnTo>
                    <a:lnTo>
                      <a:pt x="186" y="383"/>
                    </a:lnTo>
                    <a:lnTo>
                      <a:pt x="186" y="375"/>
                    </a:lnTo>
                    <a:lnTo>
                      <a:pt x="186" y="370"/>
                    </a:lnTo>
                    <a:lnTo>
                      <a:pt x="184" y="369"/>
                    </a:lnTo>
                    <a:lnTo>
                      <a:pt x="180" y="376"/>
                    </a:lnTo>
                    <a:lnTo>
                      <a:pt x="179" y="378"/>
                    </a:lnTo>
                    <a:lnTo>
                      <a:pt x="175" y="379"/>
                    </a:lnTo>
                    <a:lnTo>
                      <a:pt x="170" y="379"/>
                    </a:lnTo>
                    <a:lnTo>
                      <a:pt x="160" y="380"/>
                    </a:lnTo>
                    <a:lnTo>
                      <a:pt x="156" y="383"/>
                    </a:lnTo>
                    <a:lnTo>
                      <a:pt x="152" y="385"/>
                    </a:lnTo>
                    <a:lnTo>
                      <a:pt x="149" y="386"/>
                    </a:lnTo>
                    <a:lnTo>
                      <a:pt x="147" y="386"/>
                    </a:lnTo>
                    <a:lnTo>
                      <a:pt x="145" y="385"/>
                    </a:lnTo>
                    <a:lnTo>
                      <a:pt x="141" y="383"/>
                    </a:lnTo>
                    <a:lnTo>
                      <a:pt x="140" y="383"/>
                    </a:lnTo>
                    <a:lnTo>
                      <a:pt x="138" y="383"/>
                    </a:lnTo>
                    <a:lnTo>
                      <a:pt x="138" y="388"/>
                    </a:lnTo>
                    <a:lnTo>
                      <a:pt x="135" y="395"/>
                    </a:lnTo>
                    <a:lnTo>
                      <a:pt x="130" y="399"/>
                    </a:lnTo>
                    <a:lnTo>
                      <a:pt x="124" y="397"/>
                    </a:lnTo>
                    <a:lnTo>
                      <a:pt x="119" y="383"/>
                    </a:lnTo>
                    <a:lnTo>
                      <a:pt x="114" y="375"/>
                    </a:lnTo>
                    <a:lnTo>
                      <a:pt x="110" y="370"/>
                    </a:lnTo>
                    <a:lnTo>
                      <a:pt x="107" y="360"/>
                    </a:lnTo>
                    <a:lnTo>
                      <a:pt x="108" y="355"/>
                    </a:lnTo>
                    <a:lnTo>
                      <a:pt x="110" y="350"/>
                    </a:lnTo>
                    <a:lnTo>
                      <a:pt x="111" y="344"/>
                    </a:lnTo>
                    <a:lnTo>
                      <a:pt x="111" y="336"/>
                    </a:lnTo>
                    <a:lnTo>
                      <a:pt x="3" y="342"/>
                    </a:lnTo>
                    <a:lnTo>
                      <a:pt x="3" y="339"/>
                    </a:lnTo>
                    <a:lnTo>
                      <a:pt x="3" y="336"/>
                    </a:lnTo>
                    <a:lnTo>
                      <a:pt x="2" y="334"/>
                    </a:lnTo>
                    <a:lnTo>
                      <a:pt x="0" y="334"/>
                    </a:lnTo>
                    <a:lnTo>
                      <a:pt x="0" y="332"/>
                    </a:lnTo>
                    <a:lnTo>
                      <a:pt x="0" y="328"/>
                    </a:lnTo>
                    <a:lnTo>
                      <a:pt x="0" y="324"/>
                    </a:lnTo>
                    <a:lnTo>
                      <a:pt x="2" y="322"/>
                    </a:lnTo>
                    <a:lnTo>
                      <a:pt x="3" y="318"/>
                    </a:lnTo>
                    <a:lnTo>
                      <a:pt x="3" y="313"/>
                    </a:lnTo>
                    <a:lnTo>
                      <a:pt x="2" y="308"/>
                    </a:lnTo>
                    <a:lnTo>
                      <a:pt x="4" y="308"/>
                    </a:lnTo>
                    <a:lnTo>
                      <a:pt x="4" y="293"/>
                    </a:lnTo>
                    <a:lnTo>
                      <a:pt x="8" y="293"/>
                    </a:lnTo>
                    <a:lnTo>
                      <a:pt x="14" y="277"/>
                    </a:lnTo>
                    <a:lnTo>
                      <a:pt x="19" y="269"/>
                    </a:lnTo>
                    <a:lnTo>
                      <a:pt x="23" y="264"/>
                    </a:lnTo>
                    <a:lnTo>
                      <a:pt x="23" y="259"/>
                    </a:lnTo>
                    <a:lnTo>
                      <a:pt x="27" y="250"/>
                    </a:lnTo>
                    <a:lnTo>
                      <a:pt x="28" y="243"/>
                    </a:lnTo>
                    <a:lnTo>
                      <a:pt x="31" y="238"/>
                    </a:lnTo>
                    <a:lnTo>
                      <a:pt x="36" y="236"/>
                    </a:lnTo>
                    <a:lnTo>
                      <a:pt x="36" y="232"/>
                    </a:lnTo>
                    <a:lnTo>
                      <a:pt x="33" y="230"/>
                    </a:lnTo>
                    <a:lnTo>
                      <a:pt x="32" y="226"/>
                    </a:lnTo>
                    <a:lnTo>
                      <a:pt x="30" y="224"/>
                    </a:lnTo>
                    <a:lnTo>
                      <a:pt x="27" y="222"/>
                    </a:lnTo>
                    <a:lnTo>
                      <a:pt x="25" y="211"/>
                    </a:lnTo>
                    <a:lnTo>
                      <a:pt x="23" y="205"/>
                    </a:lnTo>
                    <a:lnTo>
                      <a:pt x="23" y="201"/>
                    </a:lnTo>
                    <a:lnTo>
                      <a:pt x="20" y="201"/>
                    </a:lnTo>
                    <a:lnTo>
                      <a:pt x="22" y="195"/>
                    </a:lnTo>
                    <a:lnTo>
                      <a:pt x="23" y="192"/>
                    </a:lnTo>
                    <a:lnTo>
                      <a:pt x="25" y="189"/>
                    </a:lnTo>
                    <a:lnTo>
                      <a:pt x="27" y="186"/>
                    </a:lnTo>
                    <a:lnTo>
                      <a:pt x="19" y="186"/>
                    </a:lnTo>
                    <a:lnTo>
                      <a:pt x="19" y="177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48"/>
              <p:cNvSpPr>
                <a:spLocks/>
              </p:cNvSpPr>
              <p:nvPr/>
            </p:nvSpPr>
            <p:spPr bwMode="auto">
              <a:xfrm>
                <a:off x="3794" y="3035"/>
                <a:ext cx="323" cy="564"/>
              </a:xfrm>
              <a:custGeom>
                <a:avLst/>
                <a:gdLst>
                  <a:gd name="T0" fmla="*/ 0 w 220"/>
                  <a:gd name="T1" fmla="*/ 736 h 403"/>
                  <a:gd name="T2" fmla="*/ 461 w 220"/>
                  <a:gd name="T3" fmla="*/ 0 h 403"/>
                  <a:gd name="T4" fmla="*/ 621 w 220"/>
                  <a:gd name="T5" fmla="*/ 474 h 403"/>
                  <a:gd name="T6" fmla="*/ 627 w 220"/>
                  <a:gd name="T7" fmla="*/ 514 h 403"/>
                  <a:gd name="T8" fmla="*/ 646 w 220"/>
                  <a:gd name="T9" fmla="*/ 543 h 403"/>
                  <a:gd name="T10" fmla="*/ 655 w 220"/>
                  <a:gd name="T11" fmla="*/ 568 h 403"/>
                  <a:gd name="T12" fmla="*/ 671 w 220"/>
                  <a:gd name="T13" fmla="*/ 582 h 403"/>
                  <a:gd name="T14" fmla="*/ 664 w 220"/>
                  <a:gd name="T15" fmla="*/ 598 h 403"/>
                  <a:gd name="T16" fmla="*/ 646 w 220"/>
                  <a:gd name="T17" fmla="*/ 623 h 403"/>
                  <a:gd name="T18" fmla="*/ 655 w 220"/>
                  <a:gd name="T19" fmla="*/ 652 h 403"/>
                  <a:gd name="T20" fmla="*/ 650 w 220"/>
                  <a:gd name="T21" fmla="*/ 736 h 403"/>
                  <a:gd name="T22" fmla="*/ 650 w 220"/>
                  <a:gd name="T23" fmla="*/ 774 h 403"/>
                  <a:gd name="T24" fmla="*/ 668 w 220"/>
                  <a:gd name="T25" fmla="*/ 837 h 403"/>
                  <a:gd name="T26" fmla="*/ 690 w 220"/>
                  <a:gd name="T27" fmla="*/ 869 h 403"/>
                  <a:gd name="T28" fmla="*/ 198 w 220"/>
                  <a:gd name="T29" fmla="*/ 921 h 403"/>
                  <a:gd name="T30" fmla="*/ 198 w 220"/>
                  <a:gd name="T31" fmla="*/ 970 h 403"/>
                  <a:gd name="T32" fmla="*/ 222 w 220"/>
                  <a:gd name="T33" fmla="*/ 996 h 403"/>
                  <a:gd name="T34" fmla="*/ 241 w 220"/>
                  <a:gd name="T35" fmla="*/ 1015 h 403"/>
                  <a:gd name="T36" fmla="*/ 238 w 220"/>
                  <a:gd name="T37" fmla="*/ 1043 h 403"/>
                  <a:gd name="T38" fmla="*/ 211 w 220"/>
                  <a:gd name="T39" fmla="*/ 1078 h 403"/>
                  <a:gd name="T40" fmla="*/ 188 w 220"/>
                  <a:gd name="T41" fmla="*/ 1103 h 403"/>
                  <a:gd name="T42" fmla="*/ 157 w 220"/>
                  <a:gd name="T43" fmla="*/ 1104 h 403"/>
                  <a:gd name="T44" fmla="*/ 129 w 220"/>
                  <a:gd name="T45" fmla="*/ 1093 h 403"/>
                  <a:gd name="T46" fmla="*/ 157 w 220"/>
                  <a:gd name="T47" fmla="*/ 1093 h 403"/>
                  <a:gd name="T48" fmla="*/ 157 w 220"/>
                  <a:gd name="T49" fmla="*/ 1065 h 403"/>
                  <a:gd name="T50" fmla="*/ 135 w 220"/>
                  <a:gd name="T51" fmla="*/ 1058 h 403"/>
                  <a:gd name="T52" fmla="*/ 139 w 220"/>
                  <a:gd name="T53" fmla="*/ 1036 h 403"/>
                  <a:gd name="T54" fmla="*/ 135 w 220"/>
                  <a:gd name="T55" fmla="*/ 996 h 403"/>
                  <a:gd name="T56" fmla="*/ 116 w 220"/>
                  <a:gd name="T57" fmla="*/ 994 h 403"/>
                  <a:gd name="T58" fmla="*/ 101 w 220"/>
                  <a:gd name="T59" fmla="*/ 1010 h 403"/>
                  <a:gd name="T60" fmla="*/ 95 w 220"/>
                  <a:gd name="T61" fmla="*/ 1062 h 403"/>
                  <a:gd name="T62" fmla="*/ 87 w 220"/>
                  <a:gd name="T63" fmla="*/ 1078 h 403"/>
                  <a:gd name="T64" fmla="*/ 60 w 220"/>
                  <a:gd name="T65" fmla="*/ 1079 h 4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0"/>
                  <a:gd name="T100" fmla="*/ 0 h 403"/>
                  <a:gd name="T101" fmla="*/ 220 w 220"/>
                  <a:gd name="T102" fmla="*/ 403 h 4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0" h="403">
                    <a:moveTo>
                      <a:pt x="19" y="394"/>
                    </a:moveTo>
                    <a:lnTo>
                      <a:pt x="0" y="269"/>
                    </a:lnTo>
                    <a:lnTo>
                      <a:pt x="3" y="16"/>
                    </a:lnTo>
                    <a:lnTo>
                      <a:pt x="146" y="0"/>
                    </a:lnTo>
                    <a:lnTo>
                      <a:pt x="192" y="171"/>
                    </a:lnTo>
                    <a:lnTo>
                      <a:pt x="196" y="173"/>
                    </a:lnTo>
                    <a:lnTo>
                      <a:pt x="197" y="179"/>
                    </a:lnTo>
                    <a:lnTo>
                      <a:pt x="198" y="187"/>
                    </a:lnTo>
                    <a:lnTo>
                      <a:pt x="202" y="195"/>
                    </a:lnTo>
                    <a:lnTo>
                      <a:pt x="204" y="198"/>
                    </a:lnTo>
                    <a:lnTo>
                      <a:pt x="206" y="202"/>
                    </a:lnTo>
                    <a:lnTo>
                      <a:pt x="207" y="207"/>
                    </a:lnTo>
                    <a:lnTo>
                      <a:pt x="209" y="210"/>
                    </a:lnTo>
                    <a:lnTo>
                      <a:pt x="212" y="212"/>
                    </a:lnTo>
                    <a:lnTo>
                      <a:pt x="212" y="214"/>
                    </a:lnTo>
                    <a:lnTo>
                      <a:pt x="210" y="218"/>
                    </a:lnTo>
                    <a:lnTo>
                      <a:pt x="206" y="223"/>
                    </a:lnTo>
                    <a:lnTo>
                      <a:pt x="204" y="227"/>
                    </a:lnTo>
                    <a:lnTo>
                      <a:pt x="207" y="232"/>
                    </a:lnTo>
                    <a:lnTo>
                      <a:pt x="207" y="238"/>
                    </a:lnTo>
                    <a:lnTo>
                      <a:pt x="202" y="248"/>
                    </a:lnTo>
                    <a:lnTo>
                      <a:pt x="206" y="269"/>
                    </a:lnTo>
                    <a:lnTo>
                      <a:pt x="206" y="277"/>
                    </a:lnTo>
                    <a:lnTo>
                      <a:pt x="206" y="282"/>
                    </a:lnTo>
                    <a:lnTo>
                      <a:pt x="210" y="297"/>
                    </a:lnTo>
                    <a:lnTo>
                      <a:pt x="211" y="305"/>
                    </a:lnTo>
                    <a:lnTo>
                      <a:pt x="215" y="311"/>
                    </a:lnTo>
                    <a:lnTo>
                      <a:pt x="218" y="317"/>
                    </a:lnTo>
                    <a:lnTo>
                      <a:pt x="220" y="322"/>
                    </a:lnTo>
                    <a:lnTo>
                      <a:pt x="63" y="336"/>
                    </a:lnTo>
                    <a:lnTo>
                      <a:pt x="61" y="346"/>
                    </a:lnTo>
                    <a:lnTo>
                      <a:pt x="63" y="354"/>
                    </a:lnTo>
                    <a:lnTo>
                      <a:pt x="66" y="360"/>
                    </a:lnTo>
                    <a:lnTo>
                      <a:pt x="70" y="364"/>
                    </a:lnTo>
                    <a:lnTo>
                      <a:pt x="73" y="366"/>
                    </a:lnTo>
                    <a:lnTo>
                      <a:pt x="76" y="370"/>
                    </a:lnTo>
                    <a:lnTo>
                      <a:pt x="77" y="375"/>
                    </a:lnTo>
                    <a:lnTo>
                      <a:pt x="75" y="380"/>
                    </a:lnTo>
                    <a:lnTo>
                      <a:pt x="71" y="387"/>
                    </a:lnTo>
                    <a:lnTo>
                      <a:pt x="67" y="393"/>
                    </a:lnTo>
                    <a:lnTo>
                      <a:pt x="63" y="399"/>
                    </a:lnTo>
                    <a:lnTo>
                      <a:pt x="59" y="402"/>
                    </a:lnTo>
                    <a:lnTo>
                      <a:pt x="55" y="403"/>
                    </a:lnTo>
                    <a:lnTo>
                      <a:pt x="50" y="403"/>
                    </a:lnTo>
                    <a:lnTo>
                      <a:pt x="46" y="403"/>
                    </a:lnTo>
                    <a:lnTo>
                      <a:pt x="41" y="399"/>
                    </a:lnTo>
                    <a:lnTo>
                      <a:pt x="46" y="399"/>
                    </a:lnTo>
                    <a:lnTo>
                      <a:pt x="50" y="399"/>
                    </a:lnTo>
                    <a:lnTo>
                      <a:pt x="52" y="396"/>
                    </a:lnTo>
                    <a:lnTo>
                      <a:pt x="50" y="389"/>
                    </a:lnTo>
                    <a:lnTo>
                      <a:pt x="46" y="388"/>
                    </a:lnTo>
                    <a:lnTo>
                      <a:pt x="43" y="386"/>
                    </a:lnTo>
                    <a:lnTo>
                      <a:pt x="42" y="382"/>
                    </a:lnTo>
                    <a:lnTo>
                      <a:pt x="44" y="378"/>
                    </a:lnTo>
                    <a:lnTo>
                      <a:pt x="45" y="372"/>
                    </a:lnTo>
                    <a:lnTo>
                      <a:pt x="43" y="364"/>
                    </a:lnTo>
                    <a:lnTo>
                      <a:pt x="41" y="360"/>
                    </a:lnTo>
                    <a:lnTo>
                      <a:pt x="37" y="362"/>
                    </a:lnTo>
                    <a:lnTo>
                      <a:pt x="34" y="366"/>
                    </a:lnTo>
                    <a:lnTo>
                      <a:pt x="32" y="369"/>
                    </a:lnTo>
                    <a:lnTo>
                      <a:pt x="30" y="374"/>
                    </a:lnTo>
                    <a:lnTo>
                      <a:pt x="30" y="387"/>
                    </a:lnTo>
                    <a:lnTo>
                      <a:pt x="30" y="392"/>
                    </a:lnTo>
                    <a:lnTo>
                      <a:pt x="27" y="393"/>
                    </a:lnTo>
                    <a:lnTo>
                      <a:pt x="23" y="392"/>
                    </a:lnTo>
                    <a:lnTo>
                      <a:pt x="19" y="39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49"/>
              <p:cNvSpPr>
                <a:spLocks/>
              </p:cNvSpPr>
              <p:nvPr/>
            </p:nvSpPr>
            <p:spPr bwMode="auto">
              <a:xfrm>
                <a:off x="3794" y="3035"/>
                <a:ext cx="323" cy="564"/>
              </a:xfrm>
              <a:custGeom>
                <a:avLst/>
                <a:gdLst>
                  <a:gd name="T0" fmla="*/ 0 w 220"/>
                  <a:gd name="T1" fmla="*/ 736 h 403"/>
                  <a:gd name="T2" fmla="*/ 461 w 220"/>
                  <a:gd name="T3" fmla="*/ 0 h 403"/>
                  <a:gd name="T4" fmla="*/ 621 w 220"/>
                  <a:gd name="T5" fmla="*/ 474 h 403"/>
                  <a:gd name="T6" fmla="*/ 627 w 220"/>
                  <a:gd name="T7" fmla="*/ 514 h 403"/>
                  <a:gd name="T8" fmla="*/ 646 w 220"/>
                  <a:gd name="T9" fmla="*/ 543 h 403"/>
                  <a:gd name="T10" fmla="*/ 655 w 220"/>
                  <a:gd name="T11" fmla="*/ 568 h 403"/>
                  <a:gd name="T12" fmla="*/ 671 w 220"/>
                  <a:gd name="T13" fmla="*/ 582 h 403"/>
                  <a:gd name="T14" fmla="*/ 664 w 220"/>
                  <a:gd name="T15" fmla="*/ 598 h 403"/>
                  <a:gd name="T16" fmla="*/ 646 w 220"/>
                  <a:gd name="T17" fmla="*/ 623 h 403"/>
                  <a:gd name="T18" fmla="*/ 655 w 220"/>
                  <a:gd name="T19" fmla="*/ 652 h 403"/>
                  <a:gd name="T20" fmla="*/ 650 w 220"/>
                  <a:gd name="T21" fmla="*/ 736 h 403"/>
                  <a:gd name="T22" fmla="*/ 650 w 220"/>
                  <a:gd name="T23" fmla="*/ 774 h 403"/>
                  <a:gd name="T24" fmla="*/ 668 w 220"/>
                  <a:gd name="T25" fmla="*/ 837 h 403"/>
                  <a:gd name="T26" fmla="*/ 690 w 220"/>
                  <a:gd name="T27" fmla="*/ 869 h 403"/>
                  <a:gd name="T28" fmla="*/ 198 w 220"/>
                  <a:gd name="T29" fmla="*/ 921 h 403"/>
                  <a:gd name="T30" fmla="*/ 198 w 220"/>
                  <a:gd name="T31" fmla="*/ 970 h 403"/>
                  <a:gd name="T32" fmla="*/ 222 w 220"/>
                  <a:gd name="T33" fmla="*/ 996 h 403"/>
                  <a:gd name="T34" fmla="*/ 241 w 220"/>
                  <a:gd name="T35" fmla="*/ 1015 h 403"/>
                  <a:gd name="T36" fmla="*/ 238 w 220"/>
                  <a:gd name="T37" fmla="*/ 1043 h 403"/>
                  <a:gd name="T38" fmla="*/ 211 w 220"/>
                  <a:gd name="T39" fmla="*/ 1078 h 403"/>
                  <a:gd name="T40" fmla="*/ 188 w 220"/>
                  <a:gd name="T41" fmla="*/ 1103 h 403"/>
                  <a:gd name="T42" fmla="*/ 157 w 220"/>
                  <a:gd name="T43" fmla="*/ 1104 h 403"/>
                  <a:gd name="T44" fmla="*/ 129 w 220"/>
                  <a:gd name="T45" fmla="*/ 1093 h 403"/>
                  <a:gd name="T46" fmla="*/ 157 w 220"/>
                  <a:gd name="T47" fmla="*/ 1093 h 403"/>
                  <a:gd name="T48" fmla="*/ 157 w 220"/>
                  <a:gd name="T49" fmla="*/ 1065 h 403"/>
                  <a:gd name="T50" fmla="*/ 135 w 220"/>
                  <a:gd name="T51" fmla="*/ 1058 h 403"/>
                  <a:gd name="T52" fmla="*/ 139 w 220"/>
                  <a:gd name="T53" fmla="*/ 1036 h 403"/>
                  <a:gd name="T54" fmla="*/ 135 w 220"/>
                  <a:gd name="T55" fmla="*/ 996 h 403"/>
                  <a:gd name="T56" fmla="*/ 116 w 220"/>
                  <a:gd name="T57" fmla="*/ 994 h 403"/>
                  <a:gd name="T58" fmla="*/ 101 w 220"/>
                  <a:gd name="T59" fmla="*/ 1010 h 403"/>
                  <a:gd name="T60" fmla="*/ 95 w 220"/>
                  <a:gd name="T61" fmla="*/ 1062 h 403"/>
                  <a:gd name="T62" fmla="*/ 87 w 220"/>
                  <a:gd name="T63" fmla="*/ 1078 h 403"/>
                  <a:gd name="T64" fmla="*/ 60 w 220"/>
                  <a:gd name="T65" fmla="*/ 1079 h 4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0"/>
                  <a:gd name="T100" fmla="*/ 0 h 403"/>
                  <a:gd name="T101" fmla="*/ 220 w 220"/>
                  <a:gd name="T102" fmla="*/ 403 h 4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0" h="403">
                    <a:moveTo>
                      <a:pt x="19" y="394"/>
                    </a:moveTo>
                    <a:lnTo>
                      <a:pt x="0" y="269"/>
                    </a:lnTo>
                    <a:lnTo>
                      <a:pt x="3" y="16"/>
                    </a:lnTo>
                    <a:lnTo>
                      <a:pt x="146" y="0"/>
                    </a:lnTo>
                    <a:lnTo>
                      <a:pt x="192" y="171"/>
                    </a:lnTo>
                    <a:lnTo>
                      <a:pt x="196" y="173"/>
                    </a:lnTo>
                    <a:lnTo>
                      <a:pt x="197" y="179"/>
                    </a:lnTo>
                    <a:lnTo>
                      <a:pt x="198" y="187"/>
                    </a:lnTo>
                    <a:lnTo>
                      <a:pt x="202" y="195"/>
                    </a:lnTo>
                    <a:lnTo>
                      <a:pt x="204" y="198"/>
                    </a:lnTo>
                    <a:lnTo>
                      <a:pt x="206" y="202"/>
                    </a:lnTo>
                    <a:lnTo>
                      <a:pt x="207" y="207"/>
                    </a:lnTo>
                    <a:lnTo>
                      <a:pt x="209" y="210"/>
                    </a:lnTo>
                    <a:lnTo>
                      <a:pt x="212" y="212"/>
                    </a:lnTo>
                    <a:lnTo>
                      <a:pt x="212" y="214"/>
                    </a:lnTo>
                    <a:lnTo>
                      <a:pt x="210" y="218"/>
                    </a:lnTo>
                    <a:lnTo>
                      <a:pt x="206" y="223"/>
                    </a:lnTo>
                    <a:lnTo>
                      <a:pt x="204" y="227"/>
                    </a:lnTo>
                    <a:lnTo>
                      <a:pt x="207" y="232"/>
                    </a:lnTo>
                    <a:lnTo>
                      <a:pt x="207" y="238"/>
                    </a:lnTo>
                    <a:lnTo>
                      <a:pt x="202" y="248"/>
                    </a:lnTo>
                    <a:lnTo>
                      <a:pt x="206" y="269"/>
                    </a:lnTo>
                    <a:lnTo>
                      <a:pt x="206" y="277"/>
                    </a:lnTo>
                    <a:lnTo>
                      <a:pt x="206" y="282"/>
                    </a:lnTo>
                    <a:lnTo>
                      <a:pt x="210" y="297"/>
                    </a:lnTo>
                    <a:lnTo>
                      <a:pt x="211" y="305"/>
                    </a:lnTo>
                    <a:lnTo>
                      <a:pt x="215" y="311"/>
                    </a:lnTo>
                    <a:lnTo>
                      <a:pt x="218" y="317"/>
                    </a:lnTo>
                    <a:lnTo>
                      <a:pt x="220" y="322"/>
                    </a:lnTo>
                    <a:lnTo>
                      <a:pt x="63" y="336"/>
                    </a:lnTo>
                    <a:lnTo>
                      <a:pt x="61" y="346"/>
                    </a:lnTo>
                    <a:lnTo>
                      <a:pt x="63" y="354"/>
                    </a:lnTo>
                    <a:lnTo>
                      <a:pt x="66" y="360"/>
                    </a:lnTo>
                    <a:lnTo>
                      <a:pt x="70" y="364"/>
                    </a:lnTo>
                    <a:lnTo>
                      <a:pt x="73" y="366"/>
                    </a:lnTo>
                    <a:lnTo>
                      <a:pt x="76" y="370"/>
                    </a:lnTo>
                    <a:lnTo>
                      <a:pt x="77" y="375"/>
                    </a:lnTo>
                    <a:lnTo>
                      <a:pt x="75" y="380"/>
                    </a:lnTo>
                    <a:lnTo>
                      <a:pt x="71" y="387"/>
                    </a:lnTo>
                    <a:lnTo>
                      <a:pt x="67" y="393"/>
                    </a:lnTo>
                    <a:lnTo>
                      <a:pt x="63" y="399"/>
                    </a:lnTo>
                    <a:lnTo>
                      <a:pt x="59" y="402"/>
                    </a:lnTo>
                    <a:lnTo>
                      <a:pt x="55" y="403"/>
                    </a:lnTo>
                    <a:lnTo>
                      <a:pt x="50" y="403"/>
                    </a:lnTo>
                    <a:lnTo>
                      <a:pt x="46" y="403"/>
                    </a:lnTo>
                    <a:lnTo>
                      <a:pt x="41" y="399"/>
                    </a:lnTo>
                    <a:lnTo>
                      <a:pt x="46" y="399"/>
                    </a:lnTo>
                    <a:lnTo>
                      <a:pt x="50" y="399"/>
                    </a:lnTo>
                    <a:lnTo>
                      <a:pt x="52" y="396"/>
                    </a:lnTo>
                    <a:lnTo>
                      <a:pt x="50" y="389"/>
                    </a:lnTo>
                    <a:lnTo>
                      <a:pt x="46" y="388"/>
                    </a:lnTo>
                    <a:lnTo>
                      <a:pt x="43" y="386"/>
                    </a:lnTo>
                    <a:lnTo>
                      <a:pt x="42" y="382"/>
                    </a:lnTo>
                    <a:lnTo>
                      <a:pt x="44" y="378"/>
                    </a:lnTo>
                    <a:lnTo>
                      <a:pt x="45" y="372"/>
                    </a:lnTo>
                    <a:lnTo>
                      <a:pt x="43" y="364"/>
                    </a:lnTo>
                    <a:lnTo>
                      <a:pt x="41" y="360"/>
                    </a:lnTo>
                    <a:lnTo>
                      <a:pt x="37" y="362"/>
                    </a:lnTo>
                    <a:lnTo>
                      <a:pt x="34" y="366"/>
                    </a:lnTo>
                    <a:lnTo>
                      <a:pt x="32" y="369"/>
                    </a:lnTo>
                    <a:lnTo>
                      <a:pt x="30" y="374"/>
                    </a:lnTo>
                    <a:lnTo>
                      <a:pt x="30" y="387"/>
                    </a:lnTo>
                    <a:lnTo>
                      <a:pt x="30" y="392"/>
                    </a:lnTo>
                    <a:lnTo>
                      <a:pt x="27" y="393"/>
                    </a:lnTo>
                    <a:lnTo>
                      <a:pt x="23" y="392"/>
                    </a:lnTo>
                    <a:lnTo>
                      <a:pt x="19" y="394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50"/>
              <p:cNvSpPr>
                <a:spLocks/>
              </p:cNvSpPr>
              <p:nvPr/>
            </p:nvSpPr>
            <p:spPr bwMode="auto">
              <a:xfrm>
                <a:off x="4010" y="3009"/>
                <a:ext cx="438" cy="502"/>
              </a:xfrm>
              <a:custGeom>
                <a:avLst/>
                <a:gdLst>
                  <a:gd name="T0" fmla="*/ 226 w 299"/>
                  <a:gd name="T1" fmla="*/ 919 h 359"/>
                  <a:gd name="T2" fmla="*/ 204 w 299"/>
                  <a:gd name="T3" fmla="*/ 885 h 359"/>
                  <a:gd name="T4" fmla="*/ 185 w 299"/>
                  <a:gd name="T5" fmla="*/ 824 h 359"/>
                  <a:gd name="T6" fmla="*/ 185 w 299"/>
                  <a:gd name="T7" fmla="*/ 789 h 359"/>
                  <a:gd name="T8" fmla="*/ 190 w 299"/>
                  <a:gd name="T9" fmla="*/ 702 h 359"/>
                  <a:gd name="T10" fmla="*/ 183 w 299"/>
                  <a:gd name="T11" fmla="*/ 673 h 359"/>
                  <a:gd name="T12" fmla="*/ 202 w 299"/>
                  <a:gd name="T13" fmla="*/ 647 h 359"/>
                  <a:gd name="T14" fmla="*/ 208 w 299"/>
                  <a:gd name="T15" fmla="*/ 632 h 359"/>
                  <a:gd name="T16" fmla="*/ 189 w 299"/>
                  <a:gd name="T17" fmla="*/ 618 h 359"/>
                  <a:gd name="T18" fmla="*/ 183 w 299"/>
                  <a:gd name="T19" fmla="*/ 593 h 359"/>
                  <a:gd name="T20" fmla="*/ 161 w 299"/>
                  <a:gd name="T21" fmla="*/ 564 h 359"/>
                  <a:gd name="T22" fmla="*/ 157 w 299"/>
                  <a:gd name="T23" fmla="*/ 524 h 359"/>
                  <a:gd name="T24" fmla="*/ 0 w 299"/>
                  <a:gd name="T25" fmla="*/ 53 h 359"/>
                  <a:gd name="T26" fmla="*/ 434 w 299"/>
                  <a:gd name="T27" fmla="*/ 25 h 359"/>
                  <a:gd name="T28" fmla="*/ 434 w 299"/>
                  <a:gd name="T29" fmla="*/ 80 h 359"/>
                  <a:gd name="T30" fmla="*/ 494 w 299"/>
                  <a:gd name="T31" fmla="*/ 112 h 359"/>
                  <a:gd name="T32" fmla="*/ 520 w 299"/>
                  <a:gd name="T33" fmla="*/ 123 h 359"/>
                  <a:gd name="T34" fmla="*/ 567 w 299"/>
                  <a:gd name="T35" fmla="*/ 183 h 359"/>
                  <a:gd name="T36" fmla="*/ 608 w 299"/>
                  <a:gd name="T37" fmla="*/ 213 h 359"/>
                  <a:gd name="T38" fmla="*/ 636 w 299"/>
                  <a:gd name="T39" fmla="*/ 229 h 359"/>
                  <a:gd name="T40" fmla="*/ 655 w 299"/>
                  <a:gd name="T41" fmla="*/ 241 h 359"/>
                  <a:gd name="T42" fmla="*/ 684 w 299"/>
                  <a:gd name="T43" fmla="*/ 284 h 359"/>
                  <a:gd name="T44" fmla="*/ 732 w 299"/>
                  <a:gd name="T45" fmla="*/ 329 h 359"/>
                  <a:gd name="T46" fmla="*/ 776 w 299"/>
                  <a:gd name="T47" fmla="*/ 358 h 359"/>
                  <a:gd name="T48" fmla="*/ 804 w 299"/>
                  <a:gd name="T49" fmla="*/ 383 h 359"/>
                  <a:gd name="T50" fmla="*/ 820 w 299"/>
                  <a:gd name="T51" fmla="*/ 424 h 359"/>
                  <a:gd name="T52" fmla="*/ 853 w 299"/>
                  <a:gd name="T53" fmla="*/ 473 h 359"/>
                  <a:gd name="T54" fmla="*/ 885 w 299"/>
                  <a:gd name="T55" fmla="*/ 495 h 359"/>
                  <a:gd name="T56" fmla="*/ 899 w 299"/>
                  <a:gd name="T57" fmla="*/ 520 h 359"/>
                  <a:gd name="T58" fmla="*/ 913 w 299"/>
                  <a:gd name="T59" fmla="*/ 571 h 359"/>
                  <a:gd name="T60" fmla="*/ 920 w 299"/>
                  <a:gd name="T61" fmla="*/ 603 h 359"/>
                  <a:gd name="T62" fmla="*/ 940 w 299"/>
                  <a:gd name="T63" fmla="*/ 612 h 359"/>
                  <a:gd name="T64" fmla="*/ 927 w 299"/>
                  <a:gd name="T65" fmla="*/ 625 h 359"/>
                  <a:gd name="T66" fmla="*/ 924 w 299"/>
                  <a:gd name="T67" fmla="*/ 633 h 359"/>
                  <a:gd name="T68" fmla="*/ 918 w 299"/>
                  <a:gd name="T69" fmla="*/ 645 h 359"/>
                  <a:gd name="T70" fmla="*/ 905 w 299"/>
                  <a:gd name="T71" fmla="*/ 657 h 359"/>
                  <a:gd name="T72" fmla="*/ 918 w 299"/>
                  <a:gd name="T73" fmla="*/ 671 h 359"/>
                  <a:gd name="T74" fmla="*/ 918 w 299"/>
                  <a:gd name="T75" fmla="*/ 692 h 359"/>
                  <a:gd name="T76" fmla="*/ 899 w 299"/>
                  <a:gd name="T77" fmla="*/ 702 h 359"/>
                  <a:gd name="T78" fmla="*/ 899 w 299"/>
                  <a:gd name="T79" fmla="*/ 726 h 359"/>
                  <a:gd name="T80" fmla="*/ 905 w 299"/>
                  <a:gd name="T81" fmla="*/ 770 h 359"/>
                  <a:gd name="T82" fmla="*/ 895 w 299"/>
                  <a:gd name="T83" fmla="*/ 831 h 359"/>
                  <a:gd name="T84" fmla="*/ 885 w 299"/>
                  <a:gd name="T85" fmla="*/ 874 h 359"/>
                  <a:gd name="T86" fmla="*/ 850 w 299"/>
                  <a:gd name="T87" fmla="*/ 892 h 359"/>
                  <a:gd name="T88" fmla="*/ 812 w 299"/>
                  <a:gd name="T89" fmla="*/ 878 h 359"/>
                  <a:gd name="T90" fmla="*/ 793 w 299"/>
                  <a:gd name="T91" fmla="*/ 924 h 359"/>
                  <a:gd name="T92" fmla="*/ 803 w 299"/>
                  <a:gd name="T93" fmla="*/ 982 h 359"/>
                  <a:gd name="T94" fmla="*/ 763 w 299"/>
                  <a:gd name="T95" fmla="*/ 956 h 359"/>
                  <a:gd name="T96" fmla="*/ 738 w 299"/>
                  <a:gd name="T97" fmla="*/ 947 h 359"/>
                  <a:gd name="T98" fmla="*/ 678 w 299"/>
                  <a:gd name="T99" fmla="*/ 948 h 359"/>
                  <a:gd name="T100" fmla="*/ 543 w 299"/>
                  <a:gd name="T101" fmla="*/ 956 h 359"/>
                  <a:gd name="T102" fmla="*/ 384 w 299"/>
                  <a:gd name="T103" fmla="*/ 966 h 359"/>
                  <a:gd name="T104" fmla="*/ 271 w 299"/>
                  <a:gd name="T105" fmla="*/ 976 h 359"/>
                  <a:gd name="T106" fmla="*/ 243 w 299"/>
                  <a:gd name="T107" fmla="*/ 973 h 359"/>
                  <a:gd name="T108" fmla="*/ 230 w 299"/>
                  <a:gd name="T109" fmla="*/ 952 h 35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299"/>
                  <a:gd name="T166" fmla="*/ 0 h 359"/>
                  <a:gd name="T167" fmla="*/ 299 w 299"/>
                  <a:gd name="T168" fmla="*/ 359 h 359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299" h="359">
                    <a:moveTo>
                      <a:pt x="73" y="341"/>
                    </a:moveTo>
                    <a:lnTo>
                      <a:pt x="72" y="336"/>
                    </a:lnTo>
                    <a:lnTo>
                      <a:pt x="68" y="330"/>
                    </a:lnTo>
                    <a:lnTo>
                      <a:pt x="65" y="324"/>
                    </a:lnTo>
                    <a:lnTo>
                      <a:pt x="64" y="316"/>
                    </a:lnTo>
                    <a:lnTo>
                      <a:pt x="59" y="301"/>
                    </a:lnTo>
                    <a:lnTo>
                      <a:pt x="59" y="296"/>
                    </a:lnTo>
                    <a:lnTo>
                      <a:pt x="59" y="288"/>
                    </a:lnTo>
                    <a:lnTo>
                      <a:pt x="56" y="267"/>
                    </a:lnTo>
                    <a:lnTo>
                      <a:pt x="61" y="257"/>
                    </a:lnTo>
                    <a:lnTo>
                      <a:pt x="60" y="251"/>
                    </a:lnTo>
                    <a:lnTo>
                      <a:pt x="58" y="246"/>
                    </a:lnTo>
                    <a:lnTo>
                      <a:pt x="59" y="242"/>
                    </a:lnTo>
                    <a:lnTo>
                      <a:pt x="64" y="237"/>
                    </a:lnTo>
                    <a:lnTo>
                      <a:pt x="66" y="233"/>
                    </a:lnTo>
                    <a:lnTo>
                      <a:pt x="66" y="231"/>
                    </a:lnTo>
                    <a:lnTo>
                      <a:pt x="63" y="229"/>
                    </a:lnTo>
                    <a:lnTo>
                      <a:pt x="60" y="226"/>
                    </a:lnTo>
                    <a:lnTo>
                      <a:pt x="59" y="221"/>
                    </a:lnTo>
                    <a:lnTo>
                      <a:pt x="58" y="217"/>
                    </a:lnTo>
                    <a:lnTo>
                      <a:pt x="56" y="214"/>
                    </a:lnTo>
                    <a:lnTo>
                      <a:pt x="51" y="206"/>
                    </a:lnTo>
                    <a:lnTo>
                      <a:pt x="50" y="198"/>
                    </a:lnTo>
                    <a:lnTo>
                      <a:pt x="50" y="192"/>
                    </a:lnTo>
                    <a:lnTo>
                      <a:pt x="45" y="190"/>
                    </a:lnTo>
                    <a:lnTo>
                      <a:pt x="0" y="19"/>
                    </a:lnTo>
                    <a:lnTo>
                      <a:pt x="144" y="0"/>
                    </a:lnTo>
                    <a:lnTo>
                      <a:pt x="138" y="9"/>
                    </a:lnTo>
                    <a:lnTo>
                      <a:pt x="136" y="20"/>
                    </a:lnTo>
                    <a:lnTo>
                      <a:pt x="138" y="29"/>
                    </a:lnTo>
                    <a:lnTo>
                      <a:pt x="147" y="37"/>
                    </a:lnTo>
                    <a:lnTo>
                      <a:pt x="157" y="41"/>
                    </a:lnTo>
                    <a:lnTo>
                      <a:pt x="163" y="41"/>
                    </a:lnTo>
                    <a:lnTo>
                      <a:pt x="165" y="45"/>
                    </a:lnTo>
                    <a:lnTo>
                      <a:pt x="172" y="57"/>
                    </a:lnTo>
                    <a:lnTo>
                      <a:pt x="180" y="67"/>
                    </a:lnTo>
                    <a:lnTo>
                      <a:pt x="188" y="73"/>
                    </a:lnTo>
                    <a:lnTo>
                      <a:pt x="193" y="78"/>
                    </a:lnTo>
                    <a:lnTo>
                      <a:pt x="199" y="81"/>
                    </a:lnTo>
                    <a:lnTo>
                      <a:pt x="202" y="84"/>
                    </a:lnTo>
                    <a:lnTo>
                      <a:pt x="205" y="86"/>
                    </a:lnTo>
                    <a:lnTo>
                      <a:pt x="208" y="88"/>
                    </a:lnTo>
                    <a:lnTo>
                      <a:pt x="211" y="94"/>
                    </a:lnTo>
                    <a:lnTo>
                      <a:pt x="218" y="104"/>
                    </a:lnTo>
                    <a:lnTo>
                      <a:pt x="225" y="114"/>
                    </a:lnTo>
                    <a:lnTo>
                      <a:pt x="233" y="120"/>
                    </a:lnTo>
                    <a:lnTo>
                      <a:pt x="241" y="125"/>
                    </a:lnTo>
                    <a:lnTo>
                      <a:pt x="247" y="131"/>
                    </a:lnTo>
                    <a:lnTo>
                      <a:pt x="252" y="135"/>
                    </a:lnTo>
                    <a:lnTo>
                      <a:pt x="256" y="140"/>
                    </a:lnTo>
                    <a:lnTo>
                      <a:pt x="258" y="144"/>
                    </a:lnTo>
                    <a:lnTo>
                      <a:pt x="261" y="155"/>
                    </a:lnTo>
                    <a:lnTo>
                      <a:pt x="266" y="165"/>
                    </a:lnTo>
                    <a:lnTo>
                      <a:pt x="271" y="173"/>
                    </a:lnTo>
                    <a:lnTo>
                      <a:pt x="276" y="177"/>
                    </a:lnTo>
                    <a:lnTo>
                      <a:pt x="281" y="181"/>
                    </a:lnTo>
                    <a:lnTo>
                      <a:pt x="285" y="185"/>
                    </a:lnTo>
                    <a:lnTo>
                      <a:pt x="286" y="190"/>
                    </a:lnTo>
                    <a:lnTo>
                      <a:pt x="288" y="195"/>
                    </a:lnTo>
                    <a:lnTo>
                      <a:pt x="290" y="209"/>
                    </a:lnTo>
                    <a:lnTo>
                      <a:pt x="291" y="216"/>
                    </a:lnTo>
                    <a:lnTo>
                      <a:pt x="293" y="220"/>
                    </a:lnTo>
                    <a:lnTo>
                      <a:pt x="297" y="222"/>
                    </a:lnTo>
                    <a:lnTo>
                      <a:pt x="299" y="224"/>
                    </a:lnTo>
                    <a:lnTo>
                      <a:pt x="298" y="227"/>
                    </a:lnTo>
                    <a:lnTo>
                      <a:pt x="295" y="229"/>
                    </a:lnTo>
                    <a:lnTo>
                      <a:pt x="294" y="230"/>
                    </a:lnTo>
                    <a:lnTo>
                      <a:pt x="294" y="232"/>
                    </a:lnTo>
                    <a:lnTo>
                      <a:pt x="293" y="234"/>
                    </a:lnTo>
                    <a:lnTo>
                      <a:pt x="292" y="236"/>
                    </a:lnTo>
                    <a:lnTo>
                      <a:pt x="290" y="238"/>
                    </a:lnTo>
                    <a:lnTo>
                      <a:pt x="288" y="240"/>
                    </a:lnTo>
                    <a:lnTo>
                      <a:pt x="290" y="242"/>
                    </a:lnTo>
                    <a:lnTo>
                      <a:pt x="292" y="245"/>
                    </a:lnTo>
                    <a:lnTo>
                      <a:pt x="294" y="249"/>
                    </a:lnTo>
                    <a:lnTo>
                      <a:pt x="292" y="253"/>
                    </a:lnTo>
                    <a:lnTo>
                      <a:pt x="290" y="256"/>
                    </a:lnTo>
                    <a:lnTo>
                      <a:pt x="286" y="257"/>
                    </a:lnTo>
                    <a:lnTo>
                      <a:pt x="285" y="259"/>
                    </a:lnTo>
                    <a:lnTo>
                      <a:pt x="286" y="265"/>
                    </a:lnTo>
                    <a:lnTo>
                      <a:pt x="288" y="273"/>
                    </a:lnTo>
                    <a:lnTo>
                      <a:pt x="288" y="282"/>
                    </a:lnTo>
                    <a:lnTo>
                      <a:pt x="285" y="289"/>
                    </a:lnTo>
                    <a:lnTo>
                      <a:pt x="285" y="304"/>
                    </a:lnTo>
                    <a:lnTo>
                      <a:pt x="283" y="313"/>
                    </a:lnTo>
                    <a:lnTo>
                      <a:pt x="281" y="320"/>
                    </a:lnTo>
                    <a:lnTo>
                      <a:pt x="281" y="324"/>
                    </a:lnTo>
                    <a:lnTo>
                      <a:pt x="270" y="326"/>
                    </a:lnTo>
                    <a:lnTo>
                      <a:pt x="263" y="322"/>
                    </a:lnTo>
                    <a:lnTo>
                      <a:pt x="258" y="321"/>
                    </a:lnTo>
                    <a:lnTo>
                      <a:pt x="254" y="326"/>
                    </a:lnTo>
                    <a:lnTo>
                      <a:pt x="252" y="338"/>
                    </a:lnTo>
                    <a:lnTo>
                      <a:pt x="255" y="352"/>
                    </a:lnTo>
                    <a:lnTo>
                      <a:pt x="255" y="359"/>
                    </a:lnTo>
                    <a:lnTo>
                      <a:pt x="246" y="356"/>
                    </a:lnTo>
                    <a:lnTo>
                      <a:pt x="243" y="350"/>
                    </a:lnTo>
                    <a:lnTo>
                      <a:pt x="240" y="347"/>
                    </a:lnTo>
                    <a:lnTo>
                      <a:pt x="235" y="346"/>
                    </a:lnTo>
                    <a:lnTo>
                      <a:pt x="227" y="346"/>
                    </a:lnTo>
                    <a:lnTo>
                      <a:pt x="216" y="347"/>
                    </a:lnTo>
                    <a:lnTo>
                      <a:pt x="197" y="348"/>
                    </a:lnTo>
                    <a:lnTo>
                      <a:pt x="173" y="350"/>
                    </a:lnTo>
                    <a:lnTo>
                      <a:pt x="147" y="352"/>
                    </a:lnTo>
                    <a:lnTo>
                      <a:pt x="122" y="353"/>
                    </a:lnTo>
                    <a:lnTo>
                      <a:pt x="100" y="356"/>
                    </a:lnTo>
                    <a:lnTo>
                      <a:pt x="86" y="357"/>
                    </a:lnTo>
                    <a:lnTo>
                      <a:pt x="79" y="357"/>
                    </a:lnTo>
                    <a:lnTo>
                      <a:pt x="77" y="356"/>
                    </a:lnTo>
                    <a:lnTo>
                      <a:pt x="75" y="353"/>
                    </a:lnTo>
                    <a:lnTo>
                      <a:pt x="73" y="348"/>
                    </a:lnTo>
                    <a:lnTo>
                      <a:pt x="73" y="341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51"/>
              <p:cNvSpPr>
                <a:spLocks/>
              </p:cNvSpPr>
              <p:nvPr/>
            </p:nvSpPr>
            <p:spPr bwMode="auto">
              <a:xfrm>
                <a:off x="4010" y="3009"/>
                <a:ext cx="438" cy="502"/>
              </a:xfrm>
              <a:custGeom>
                <a:avLst/>
                <a:gdLst>
                  <a:gd name="T0" fmla="*/ 230 w 299"/>
                  <a:gd name="T1" fmla="*/ 933 h 359"/>
                  <a:gd name="T2" fmla="*/ 214 w 299"/>
                  <a:gd name="T3" fmla="*/ 902 h 359"/>
                  <a:gd name="T4" fmla="*/ 202 w 299"/>
                  <a:gd name="T5" fmla="*/ 864 h 359"/>
                  <a:gd name="T6" fmla="*/ 185 w 299"/>
                  <a:gd name="T7" fmla="*/ 810 h 359"/>
                  <a:gd name="T8" fmla="*/ 176 w 299"/>
                  <a:gd name="T9" fmla="*/ 730 h 359"/>
                  <a:gd name="T10" fmla="*/ 189 w 299"/>
                  <a:gd name="T11" fmla="*/ 687 h 359"/>
                  <a:gd name="T12" fmla="*/ 185 w 299"/>
                  <a:gd name="T13" fmla="*/ 661 h 359"/>
                  <a:gd name="T14" fmla="*/ 208 w 299"/>
                  <a:gd name="T15" fmla="*/ 638 h 359"/>
                  <a:gd name="T16" fmla="*/ 198 w 299"/>
                  <a:gd name="T17" fmla="*/ 625 h 359"/>
                  <a:gd name="T18" fmla="*/ 185 w 299"/>
                  <a:gd name="T19" fmla="*/ 604 h 359"/>
                  <a:gd name="T20" fmla="*/ 176 w 299"/>
                  <a:gd name="T21" fmla="*/ 585 h 359"/>
                  <a:gd name="T22" fmla="*/ 157 w 299"/>
                  <a:gd name="T23" fmla="*/ 541 h 359"/>
                  <a:gd name="T24" fmla="*/ 142 w 299"/>
                  <a:gd name="T25" fmla="*/ 520 h 359"/>
                  <a:gd name="T26" fmla="*/ 453 w 299"/>
                  <a:gd name="T27" fmla="*/ 0 h 359"/>
                  <a:gd name="T28" fmla="*/ 428 w 299"/>
                  <a:gd name="T29" fmla="*/ 55 h 359"/>
                  <a:gd name="T30" fmla="*/ 461 w 299"/>
                  <a:gd name="T31" fmla="*/ 102 h 359"/>
                  <a:gd name="T32" fmla="*/ 513 w 299"/>
                  <a:gd name="T33" fmla="*/ 112 h 359"/>
                  <a:gd name="T34" fmla="*/ 541 w 299"/>
                  <a:gd name="T35" fmla="*/ 157 h 359"/>
                  <a:gd name="T36" fmla="*/ 590 w 299"/>
                  <a:gd name="T37" fmla="*/ 200 h 359"/>
                  <a:gd name="T38" fmla="*/ 627 w 299"/>
                  <a:gd name="T39" fmla="*/ 221 h 359"/>
                  <a:gd name="T40" fmla="*/ 643 w 299"/>
                  <a:gd name="T41" fmla="*/ 235 h 359"/>
                  <a:gd name="T42" fmla="*/ 664 w 299"/>
                  <a:gd name="T43" fmla="*/ 256 h 359"/>
                  <a:gd name="T44" fmla="*/ 708 w 299"/>
                  <a:gd name="T45" fmla="*/ 310 h 359"/>
                  <a:gd name="T46" fmla="*/ 757 w 299"/>
                  <a:gd name="T47" fmla="*/ 343 h 359"/>
                  <a:gd name="T48" fmla="*/ 793 w 299"/>
                  <a:gd name="T49" fmla="*/ 369 h 359"/>
                  <a:gd name="T50" fmla="*/ 812 w 299"/>
                  <a:gd name="T51" fmla="*/ 393 h 359"/>
                  <a:gd name="T52" fmla="*/ 836 w 299"/>
                  <a:gd name="T53" fmla="*/ 452 h 359"/>
                  <a:gd name="T54" fmla="*/ 867 w 299"/>
                  <a:gd name="T55" fmla="*/ 485 h 359"/>
                  <a:gd name="T56" fmla="*/ 895 w 299"/>
                  <a:gd name="T57" fmla="*/ 506 h 359"/>
                  <a:gd name="T58" fmla="*/ 905 w 299"/>
                  <a:gd name="T59" fmla="*/ 534 h 359"/>
                  <a:gd name="T60" fmla="*/ 914 w 299"/>
                  <a:gd name="T61" fmla="*/ 590 h 359"/>
                  <a:gd name="T62" fmla="*/ 933 w 299"/>
                  <a:gd name="T63" fmla="*/ 605 h 359"/>
                  <a:gd name="T64" fmla="*/ 938 w 299"/>
                  <a:gd name="T65" fmla="*/ 619 h 359"/>
                  <a:gd name="T66" fmla="*/ 924 w 299"/>
                  <a:gd name="T67" fmla="*/ 629 h 359"/>
                  <a:gd name="T68" fmla="*/ 920 w 299"/>
                  <a:gd name="T69" fmla="*/ 639 h 359"/>
                  <a:gd name="T70" fmla="*/ 913 w 299"/>
                  <a:gd name="T71" fmla="*/ 652 h 359"/>
                  <a:gd name="T72" fmla="*/ 913 w 299"/>
                  <a:gd name="T73" fmla="*/ 661 h 359"/>
                  <a:gd name="T74" fmla="*/ 924 w 299"/>
                  <a:gd name="T75" fmla="*/ 681 h 359"/>
                  <a:gd name="T76" fmla="*/ 913 w 299"/>
                  <a:gd name="T77" fmla="*/ 701 h 359"/>
                  <a:gd name="T78" fmla="*/ 895 w 299"/>
                  <a:gd name="T79" fmla="*/ 708 h 359"/>
                  <a:gd name="T80" fmla="*/ 905 w 299"/>
                  <a:gd name="T81" fmla="*/ 747 h 359"/>
                  <a:gd name="T82" fmla="*/ 895 w 299"/>
                  <a:gd name="T83" fmla="*/ 790 h 359"/>
                  <a:gd name="T84" fmla="*/ 891 w 299"/>
                  <a:gd name="T85" fmla="*/ 856 h 359"/>
                  <a:gd name="T86" fmla="*/ 885 w 299"/>
                  <a:gd name="T87" fmla="*/ 885 h 359"/>
                  <a:gd name="T88" fmla="*/ 826 w 299"/>
                  <a:gd name="T89" fmla="*/ 880 h 359"/>
                  <a:gd name="T90" fmla="*/ 798 w 299"/>
                  <a:gd name="T91" fmla="*/ 892 h 359"/>
                  <a:gd name="T92" fmla="*/ 803 w 299"/>
                  <a:gd name="T93" fmla="*/ 962 h 359"/>
                  <a:gd name="T94" fmla="*/ 772 w 299"/>
                  <a:gd name="T95" fmla="*/ 973 h 359"/>
                  <a:gd name="T96" fmla="*/ 756 w 299"/>
                  <a:gd name="T97" fmla="*/ 948 h 359"/>
                  <a:gd name="T98" fmla="*/ 715 w 299"/>
                  <a:gd name="T99" fmla="*/ 947 h 359"/>
                  <a:gd name="T100" fmla="*/ 620 w 299"/>
                  <a:gd name="T101" fmla="*/ 952 h 359"/>
                  <a:gd name="T102" fmla="*/ 461 w 299"/>
                  <a:gd name="T103" fmla="*/ 962 h 359"/>
                  <a:gd name="T104" fmla="*/ 313 w 299"/>
                  <a:gd name="T105" fmla="*/ 973 h 359"/>
                  <a:gd name="T106" fmla="*/ 249 w 299"/>
                  <a:gd name="T107" fmla="*/ 976 h 359"/>
                  <a:gd name="T108" fmla="*/ 236 w 299"/>
                  <a:gd name="T109" fmla="*/ 966 h 359"/>
                  <a:gd name="T110" fmla="*/ 230 w 299"/>
                  <a:gd name="T111" fmla="*/ 933 h 35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99"/>
                  <a:gd name="T169" fmla="*/ 0 h 359"/>
                  <a:gd name="T170" fmla="*/ 299 w 299"/>
                  <a:gd name="T171" fmla="*/ 359 h 35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99" h="359">
                    <a:moveTo>
                      <a:pt x="73" y="341"/>
                    </a:moveTo>
                    <a:lnTo>
                      <a:pt x="73" y="341"/>
                    </a:lnTo>
                    <a:lnTo>
                      <a:pt x="72" y="336"/>
                    </a:lnTo>
                    <a:lnTo>
                      <a:pt x="68" y="330"/>
                    </a:lnTo>
                    <a:lnTo>
                      <a:pt x="65" y="324"/>
                    </a:lnTo>
                    <a:lnTo>
                      <a:pt x="64" y="316"/>
                    </a:lnTo>
                    <a:lnTo>
                      <a:pt x="59" y="301"/>
                    </a:lnTo>
                    <a:lnTo>
                      <a:pt x="59" y="296"/>
                    </a:lnTo>
                    <a:lnTo>
                      <a:pt x="59" y="288"/>
                    </a:lnTo>
                    <a:lnTo>
                      <a:pt x="56" y="267"/>
                    </a:lnTo>
                    <a:lnTo>
                      <a:pt x="61" y="257"/>
                    </a:lnTo>
                    <a:lnTo>
                      <a:pt x="60" y="251"/>
                    </a:lnTo>
                    <a:lnTo>
                      <a:pt x="58" y="246"/>
                    </a:lnTo>
                    <a:lnTo>
                      <a:pt x="59" y="242"/>
                    </a:lnTo>
                    <a:lnTo>
                      <a:pt x="64" y="237"/>
                    </a:lnTo>
                    <a:lnTo>
                      <a:pt x="66" y="233"/>
                    </a:lnTo>
                    <a:lnTo>
                      <a:pt x="66" y="231"/>
                    </a:lnTo>
                    <a:lnTo>
                      <a:pt x="63" y="229"/>
                    </a:lnTo>
                    <a:lnTo>
                      <a:pt x="60" y="226"/>
                    </a:lnTo>
                    <a:lnTo>
                      <a:pt x="59" y="221"/>
                    </a:lnTo>
                    <a:lnTo>
                      <a:pt x="58" y="217"/>
                    </a:lnTo>
                    <a:lnTo>
                      <a:pt x="56" y="214"/>
                    </a:lnTo>
                    <a:lnTo>
                      <a:pt x="51" y="206"/>
                    </a:lnTo>
                    <a:lnTo>
                      <a:pt x="50" y="198"/>
                    </a:lnTo>
                    <a:lnTo>
                      <a:pt x="50" y="192"/>
                    </a:lnTo>
                    <a:lnTo>
                      <a:pt x="45" y="190"/>
                    </a:lnTo>
                    <a:lnTo>
                      <a:pt x="0" y="19"/>
                    </a:lnTo>
                    <a:lnTo>
                      <a:pt x="144" y="0"/>
                    </a:lnTo>
                    <a:lnTo>
                      <a:pt x="138" y="9"/>
                    </a:lnTo>
                    <a:lnTo>
                      <a:pt x="136" y="20"/>
                    </a:lnTo>
                    <a:lnTo>
                      <a:pt x="138" y="29"/>
                    </a:lnTo>
                    <a:lnTo>
                      <a:pt x="147" y="37"/>
                    </a:lnTo>
                    <a:lnTo>
                      <a:pt x="157" y="41"/>
                    </a:lnTo>
                    <a:lnTo>
                      <a:pt x="163" y="41"/>
                    </a:lnTo>
                    <a:lnTo>
                      <a:pt x="165" y="45"/>
                    </a:lnTo>
                    <a:lnTo>
                      <a:pt x="172" y="57"/>
                    </a:lnTo>
                    <a:lnTo>
                      <a:pt x="180" y="67"/>
                    </a:lnTo>
                    <a:lnTo>
                      <a:pt x="188" y="73"/>
                    </a:lnTo>
                    <a:lnTo>
                      <a:pt x="193" y="78"/>
                    </a:lnTo>
                    <a:lnTo>
                      <a:pt x="199" y="81"/>
                    </a:lnTo>
                    <a:lnTo>
                      <a:pt x="202" y="84"/>
                    </a:lnTo>
                    <a:lnTo>
                      <a:pt x="205" y="86"/>
                    </a:lnTo>
                    <a:lnTo>
                      <a:pt x="208" y="88"/>
                    </a:lnTo>
                    <a:lnTo>
                      <a:pt x="211" y="94"/>
                    </a:lnTo>
                    <a:lnTo>
                      <a:pt x="218" y="104"/>
                    </a:lnTo>
                    <a:lnTo>
                      <a:pt x="225" y="114"/>
                    </a:lnTo>
                    <a:lnTo>
                      <a:pt x="233" y="120"/>
                    </a:lnTo>
                    <a:lnTo>
                      <a:pt x="241" y="125"/>
                    </a:lnTo>
                    <a:lnTo>
                      <a:pt x="247" y="131"/>
                    </a:lnTo>
                    <a:lnTo>
                      <a:pt x="252" y="135"/>
                    </a:lnTo>
                    <a:lnTo>
                      <a:pt x="256" y="140"/>
                    </a:lnTo>
                    <a:lnTo>
                      <a:pt x="258" y="144"/>
                    </a:lnTo>
                    <a:lnTo>
                      <a:pt x="261" y="155"/>
                    </a:lnTo>
                    <a:lnTo>
                      <a:pt x="266" y="165"/>
                    </a:lnTo>
                    <a:lnTo>
                      <a:pt x="271" y="173"/>
                    </a:lnTo>
                    <a:lnTo>
                      <a:pt x="276" y="177"/>
                    </a:lnTo>
                    <a:lnTo>
                      <a:pt x="281" y="181"/>
                    </a:lnTo>
                    <a:lnTo>
                      <a:pt x="285" y="185"/>
                    </a:lnTo>
                    <a:lnTo>
                      <a:pt x="286" y="190"/>
                    </a:lnTo>
                    <a:lnTo>
                      <a:pt x="288" y="195"/>
                    </a:lnTo>
                    <a:lnTo>
                      <a:pt x="290" y="209"/>
                    </a:lnTo>
                    <a:lnTo>
                      <a:pt x="291" y="216"/>
                    </a:lnTo>
                    <a:lnTo>
                      <a:pt x="293" y="220"/>
                    </a:lnTo>
                    <a:lnTo>
                      <a:pt x="297" y="222"/>
                    </a:lnTo>
                    <a:lnTo>
                      <a:pt x="299" y="224"/>
                    </a:lnTo>
                    <a:lnTo>
                      <a:pt x="298" y="227"/>
                    </a:lnTo>
                    <a:lnTo>
                      <a:pt x="295" y="229"/>
                    </a:lnTo>
                    <a:lnTo>
                      <a:pt x="294" y="230"/>
                    </a:lnTo>
                    <a:lnTo>
                      <a:pt x="294" y="232"/>
                    </a:lnTo>
                    <a:lnTo>
                      <a:pt x="293" y="234"/>
                    </a:lnTo>
                    <a:lnTo>
                      <a:pt x="292" y="236"/>
                    </a:lnTo>
                    <a:lnTo>
                      <a:pt x="290" y="238"/>
                    </a:lnTo>
                    <a:lnTo>
                      <a:pt x="288" y="240"/>
                    </a:lnTo>
                    <a:lnTo>
                      <a:pt x="290" y="242"/>
                    </a:lnTo>
                    <a:lnTo>
                      <a:pt x="292" y="245"/>
                    </a:lnTo>
                    <a:lnTo>
                      <a:pt x="294" y="249"/>
                    </a:lnTo>
                    <a:lnTo>
                      <a:pt x="292" y="253"/>
                    </a:lnTo>
                    <a:lnTo>
                      <a:pt x="290" y="256"/>
                    </a:lnTo>
                    <a:lnTo>
                      <a:pt x="286" y="257"/>
                    </a:lnTo>
                    <a:lnTo>
                      <a:pt x="285" y="259"/>
                    </a:lnTo>
                    <a:lnTo>
                      <a:pt x="286" y="265"/>
                    </a:lnTo>
                    <a:lnTo>
                      <a:pt x="288" y="273"/>
                    </a:lnTo>
                    <a:lnTo>
                      <a:pt x="288" y="282"/>
                    </a:lnTo>
                    <a:lnTo>
                      <a:pt x="285" y="289"/>
                    </a:lnTo>
                    <a:lnTo>
                      <a:pt x="285" y="304"/>
                    </a:lnTo>
                    <a:lnTo>
                      <a:pt x="283" y="313"/>
                    </a:lnTo>
                    <a:lnTo>
                      <a:pt x="281" y="320"/>
                    </a:lnTo>
                    <a:lnTo>
                      <a:pt x="281" y="324"/>
                    </a:lnTo>
                    <a:lnTo>
                      <a:pt x="270" y="326"/>
                    </a:lnTo>
                    <a:lnTo>
                      <a:pt x="263" y="322"/>
                    </a:lnTo>
                    <a:lnTo>
                      <a:pt x="258" y="321"/>
                    </a:lnTo>
                    <a:lnTo>
                      <a:pt x="254" y="326"/>
                    </a:lnTo>
                    <a:lnTo>
                      <a:pt x="252" y="338"/>
                    </a:lnTo>
                    <a:lnTo>
                      <a:pt x="255" y="352"/>
                    </a:lnTo>
                    <a:lnTo>
                      <a:pt x="255" y="359"/>
                    </a:lnTo>
                    <a:lnTo>
                      <a:pt x="246" y="356"/>
                    </a:lnTo>
                    <a:lnTo>
                      <a:pt x="243" y="350"/>
                    </a:lnTo>
                    <a:lnTo>
                      <a:pt x="240" y="347"/>
                    </a:lnTo>
                    <a:lnTo>
                      <a:pt x="235" y="346"/>
                    </a:lnTo>
                    <a:lnTo>
                      <a:pt x="227" y="346"/>
                    </a:lnTo>
                    <a:lnTo>
                      <a:pt x="216" y="347"/>
                    </a:lnTo>
                    <a:lnTo>
                      <a:pt x="197" y="348"/>
                    </a:lnTo>
                    <a:lnTo>
                      <a:pt x="173" y="350"/>
                    </a:lnTo>
                    <a:lnTo>
                      <a:pt x="147" y="352"/>
                    </a:lnTo>
                    <a:lnTo>
                      <a:pt x="122" y="353"/>
                    </a:lnTo>
                    <a:lnTo>
                      <a:pt x="100" y="356"/>
                    </a:lnTo>
                    <a:lnTo>
                      <a:pt x="86" y="357"/>
                    </a:lnTo>
                    <a:lnTo>
                      <a:pt x="79" y="357"/>
                    </a:lnTo>
                    <a:lnTo>
                      <a:pt x="77" y="356"/>
                    </a:lnTo>
                    <a:lnTo>
                      <a:pt x="75" y="353"/>
                    </a:lnTo>
                    <a:lnTo>
                      <a:pt x="73" y="348"/>
                    </a:lnTo>
                    <a:lnTo>
                      <a:pt x="73" y="34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52"/>
              <p:cNvSpPr>
                <a:spLocks/>
              </p:cNvSpPr>
              <p:nvPr/>
            </p:nvSpPr>
            <p:spPr bwMode="auto">
              <a:xfrm>
                <a:off x="4207" y="2954"/>
                <a:ext cx="415" cy="346"/>
              </a:xfrm>
              <a:custGeom>
                <a:avLst/>
                <a:gdLst>
                  <a:gd name="T0" fmla="*/ 6 w 283"/>
                  <a:gd name="T1" fmla="*/ 132 h 247"/>
                  <a:gd name="T2" fmla="*/ 6 w 283"/>
                  <a:gd name="T3" fmla="*/ 186 h 247"/>
                  <a:gd name="T4" fmla="*/ 69 w 283"/>
                  <a:gd name="T5" fmla="*/ 220 h 247"/>
                  <a:gd name="T6" fmla="*/ 95 w 283"/>
                  <a:gd name="T7" fmla="*/ 231 h 247"/>
                  <a:gd name="T8" fmla="*/ 142 w 283"/>
                  <a:gd name="T9" fmla="*/ 290 h 247"/>
                  <a:gd name="T10" fmla="*/ 183 w 283"/>
                  <a:gd name="T11" fmla="*/ 322 h 247"/>
                  <a:gd name="T12" fmla="*/ 211 w 283"/>
                  <a:gd name="T13" fmla="*/ 338 h 247"/>
                  <a:gd name="T14" fmla="*/ 227 w 283"/>
                  <a:gd name="T15" fmla="*/ 349 h 247"/>
                  <a:gd name="T16" fmla="*/ 262 w 283"/>
                  <a:gd name="T17" fmla="*/ 392 h 247"/>
                  <a:gd name="T18" fmla="*/ 309 w 283"/>
                  <a:gd name="T19" fmla="*/ 434 h 247"/>
                  <a:gd name="T20" fmla="*/ 352 w 283"/>
                  <a:gd name="T21" fmla="*/ 466 h 247"/>
                  <a:gd name="T22" fmla="*/ 381 w 283"/>
                  <a:gd name="T23" fmla="*/ 489 h 247"/>
                  <a:gd name="T24" fmla="*/ 397 w 283"/>
                  <a:gd name="T25" fmla="*/ 534 h 247"/>
                  <a:gd name="T26" fmla="*/ 425 w 283"/>
                  <a:gd name="T27" fmla="*/ 581 h 247"/>
                  <a:gd name="T28" fmla="*/ 460 w 283"/>
                  <a:gd name="T29" fmla="*/ 602 h 247"/>
                  <a:gd name="T30" fmla="*/ 475 w 283"/>
                  <a:gd name="T31" fmla="*/ 626 h 247"/>
                  <a:gd name="T32" fmla="*/ 480 w 283"/>
                  <a:gd name="T33" fmla="*/ 651 h 247"/>
                  <a:gd name="T34" fmla="*/ 481 w 283"/>
                  <a:gd name="T35" fmla="*/ 671 h 247"/>
                  <a:gd name="T36" fmla="*/ 513 w 283"/>
                  <a:gd name="T37" fmla="*/ 679 h 247"/>
                  <a:gd name="T38" fmla="*/ 540 w 283"/>
                  <a:gd name="T39" fmla="*/ 671 h 247"/>
                  <a:gd name="T40" fmla="*/ 540 w 283"/>
                  <a:gd name="T41" fmla="*/ 640 h 247"/>
                  <a:gd name="T42" fmla="*/ 546 w 283"/>
                  <a:gd name="T43" fmla="*/ 608 h 247"/>
                  <a:gd name="T44" fmla="*/ 529 w 283"/>
                  <a:gd name="T45" fmla="*/ 591 h 247"/>
                  <a:gd name="T46" fmla="*/ 540 w 283"/>
                  <a:gd name="T47" fmla="*/ 574 h 247"/>
                  <a:gd name="T48" fmla="*/ 595 w 283"/>
                  <a:gd name="T49" fmla="*/ 572 h 247"/>
                  <a:gd name="T50" fmla="*/ 635 w 283"/>
                  <a:gd name="T51" fmla="*/ 558 h 247"/>
                  <a:gd name="T52" fmla="*/ 642 w 283"/>
                  <a:gd name="T53" fmla="*/ 535 h 247"/>
                  <a:gd name="T54" fmla="*/ 677 w 283"/>
                  <a:gd name="T55" fmla="*/ 525 h 247"/>
                  <a:gd name="T56" fmla="*/ 691 w 283"/>
                  <a:gd name="T57" fmla="*/ 479 h 247"/>
                  <a:gd name="T58" fmla="*/ 701 w 283"/>
                  <a:gd name="T59" fmla="*/ 479 h 247"/>
                  <a:gd name="T60" fmla="*/ 719 w 283"/>
                  <a:gd name="T61" fmla="*/ 493 h 247"/>
                  <a:gd name="T62" fmla="*/ 724 w 283"/>
                  <a:gd name="T63" fmla="*/ 466 h 247"/>
                  <a:gd name="T64" fmla="*/ 748 w 283"/>
                  <a:gd name="T65" fmla="*/ 451 h 247"/>
                  <a:gd name="T66" fmla="*/ 757 w 283"/>
                  <a:gd name="T67" fmla="*/ 420 h 247"/>
                  <a:gd name="T68" fmla="*/ 801 w 283"/>
                  <a:gd name="T69" fmla="*/ 388 h 247"/>
                  <a:gd name="T70" fmla="*/ 801 w 283"/>
                  <a:gd name="T71" fmla="*/ 366 h 247"/>
                  <a:gd name="T72" fmla="*/ 804 w 283"/>
                  <a:gd name="T73" fmla="*/ 352 h 247"/>
                  <a:gd name="T74" fmla="*/ 817 w 283"/>
                  <a:gd name="T75" fmla="*/ 338 h 247"/>
                  <a:gd name="T76" fmla="*/ 833 w 283"/>
                  <a:gd name="T77" fmla="*/ 290 h 247"/>
                  <a:gd name="T78" fmla="*/ 867 w 283"/>
                  <a:gd name="T79" fmla="*/ 231 h 247"/>
                  <a:gd name="T80" fmla="*/ 600 w 283"/>
                  <a:gd name="T81" fmla="*/ 0 h 247"/>
                  <a:gd name="T82" fmla="*/ 488 w 283"/>
                  <a:gd name="T83" fmla="*/ 11 h 247"/>
                  <a:gd name="T84" fmla="*/ 340 w 283"/>
                  <a:gd name="T85" fmla="*/ 25 h 247"/>
                  <a:gd name="T86" fmla="*/ 202 w 283"/>
                  <a:gd name="T87" fmla="*/ 35 h 247"/>
                  <a:gd name="T88" fmla="*/ 144 w 283"/>
                  <a:gd name="T89" fmla="*/ 43 h 247"/>
                  <a:gd name="T90" fmla="*/ 120 w 283"/>
                  <a:gd name="T91" fmla="*/ 55 h 247"/>
                  <a:gd name="T92" fmla="*/ 88 w 283"/>
                  <a:gd name="T93" fmla="*/ 74 h 247"/>
                  <a:gd name="T94" fmla="*/ 60 w 283"/>
                  <a:gd name="T95" fmla="*/ 97 h 247"/>
                  <a:gd name="T96" fmla="*/ 142 w 283"/>
                  <a:gd name="T97" fmla="*/ 214 h 24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3"/>
                  <a:gd name="T148" fmla="*/ 0 h 247"/>
                  <a:gd name="T149" fmla="*/ 283 w 283"/>
                  <a:gd name="T150" fmla="*/ 247 h 24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3" h="247">
                    <a:moveTo>
                      <a:pt x="9" y="39"/>
                    </a:moveTo>
                    <a:lnTo>
                      <a:pt x="2" y="48"/>
                    </a:lnTo>
                    <a:lnTo>
                      <a:pt x="0" y="59"/>
                    </a:lnTo>
                    <a:lnTo>
                      <a:pt x="2" y="68"/>
                    </a:lnTo>
                    <a:lnTo>
                      <a:pt x="12" y="76"/>
                    </a:lnTo>
                    <a:lnTo>
                      <a:pt x="22" y="80"/>
                    </a:lnTo>
                    <a:lnTo>
                      <a:pt x="27" y="80"/>
                    </a:lnTo>
                    <a:lnTo>
                      <a:pt x="30" y="84"/>
                    </a:lnTo>
                    <a:lnTo>
                      <a:pt x="36" y="95"/>
                    </a:lnTo>
                    <a:lnTo>
                      <a:pt x="45" y="106"/>
                    </a:lnTo>
                    <a:lnTo>
                      <a:pt x="52" y="112"/>
                    </a:lnTo>
                    <a:lnTo>
                      <a:pt x="58" y="117"/>
                    </a:lnTo>
                    <a:lnTo>
                      <a:pt x="63" y="119"/>
                    </a:lnTo>
                    <a:lnTo>
                      <a:pt x="67" y="123"/>
                    </a:lnTo>
                    <a:lnTo>
                      <a:pt x="70" y="125"/>
                    </a:lnTo>
                    <a:lnTo>
                      <a:pt x="72" y="127"/>
                    </a:lnTo>
                    <a:lnTo>
                      <a:pt x="76" y="133"/>
                    </a:lnTo>
                    <a:lnTo>
                      <a:pt x="83" y="143"/>
                    </a:lnTo>
                    <a:lnTo>
                      <a:pt x="90" y="153"/>
                    </a:lnTo>
                    <a:lnTo>
                      <a:pt x="98" y="158"/>
                    </a:lnTo>
                    <a:lnTo>
                      <a:pt x="106" y="164"/>
                    </a:lnTo>
                    <a:lnTo>
                      <a:pt x="112" y="170"/>
                    </a:lnTo>
                    <a:lnTo>
                      <a:pt x="117" y="174"/>
                    </a:lnTo>
                    <a:lnTo>
                      <a:pt x="121" y="178"/>
                    </a:lnTo>
                    <a:lnTo>
                      <a:pt x="122" y="182"/>
                    </a:lnTo>
                    <a:lnTo>
                      <a:pt x="126" y="194"/>
                    </a:lnTo>
                    <a:lnTo>
                      <a:pt x="131" y="203"/>
                    </a:lnTo>
                    <a:lnTo>
                      <a:pt x="135" y="211"/>
                    </a:lnTo>
                    <a:lnTo>
                      <a:pt x="140" y="215"/>
                    </a:lnTo>
                    <a:lnTo>
                      <a:pt x="146" y="219"/>
                    </a:lnTo>
                    <a:lnTo>
                      <a:pt x="149" y="223"/>
                    </a:lnTo>
                    <a:lnTo>
                      <a:pt x="151" y="228"/>
                    </a:lnTo>
                    <a:lnTo>
                      <a:pt x="152" y="233"/>
                    </a:lnTo>
                    <a:lnTo>
                      <a:pt x="152" y="237"/>
                    </a:lnTo>
                    <a:lnTo>
                      <a:pt x="153" y="241"/>
                    </a:lnTo>
                    <a:lnTo>
                      <a:pt x="153" y="244"/>
                    </a:lnTo>
                    <a:lnTo>
                      <a:pt x="154" y="247"/>
                    </a:lnTo>
                    <a:lnTo>
                      <a:pt x="163" y="247"/>
                    </a:lnTo>
                    <a:lnTo>
                      <a:pt x="169" y="246"/>
                    </a:lnTo>
                    <a:lnTo>
                      <a:pt x="171" y="244"/>
                    </a:lnTo>
                    <a:lnTo>
                      <a:pt x="171" y="240"/>
                    </a:lnTo>
                    <a:lnTo>
                      <a:pt x="171" y="233"/>
                    </a:lnTo>
                    <a:lnTo>
                      <a:pt x="173" y="227"/>
                    </a:lnTo>
                    <a:lnTo>
                      <a:pt x="173" y="221"/>
                    </a:lnTo>
                    <a:lnTo>
                      <a:pt x="169" y="219"/>
                    </a:lnTo>
                    <a:lnTo>
                      <a:pt x="168" y="215"/>
                    </a:lnTo>
                    <a:lnTo>
                      <a:pt x="168" y="212"/>
                    </a:lnTo>
                    <a:lnTo>
                      <a:pt x="171" y="209"/>
                    </a:lnTo>
                    <a:lnTo>
                      <a:pt x="178" y="208"/>
                    </a:lnTo>
                    <a:lnTo>
                      <a:pt x="189" y="208"/>
                    </a:lnTo>
                    <a:lnTo>
                      <a:pt x="197" y="205"/>
                    </a:lnTo>
                    <a:lnTo>
                      <a:pt x="201" y="203"/>
                    </a:lnTo>
                    <a:lnTo>
                      <a:pt x="203" y="198"/>
                    </a:lnTo>
                    <a:lnTo>
                      <a:pt x="204" y="195"/>
                    </a:lnTo>
                    <a:lnTo>
                      <a:pt x="210" y="195"/>
                    </a:lnTo>
                    <a:lnTo>
                      <a:pt x="215" y="191"/>
                    </a:lnTo>
                    <a:lnTo>
                      <a:pt x="218" y="177"/>
                    </a:lnTo>
                    <a:lnTo>
                      <a:pt x="219" y="174"/>
                    </a:lnTo>
                    <a:lnTo>
                      <a:pt x="220" y="174"/>
                    </a:lnTo>
                    <a:lnTo>
                      <a:pt x="222" y="174"/>
                    </a:lnTo>
                    <a:lnTo>
                      <a:pt x="224" y="177"/>
                    </a:lnTo>
                    <a:lnTo>
                      <a:pt x="228" y="179"/>
                    </a:lnTo>
                    <a:lnTo>
                      <a:pt x="230" y="174"/>
                    </a:lnTo>
                    <a:lnTo>
                      <a:pt x="230" y="170"/>
                    </a:lnTo>
                    <a:lnTo>
                      <a:pt x="233" y="167"/>
                    </a:lnTo>
                    <a:lnTo>
                      <a:pt x="237" y="164"/>
                    </a:lnTo>
                    <a:lnTo>
                      <a:pt x="238" y="158"/>
                    </a:lnTo>
                    <a:lnTo>
                      <a:pt x="240" y="153"/>
                    </a:lnTo>
                    <a:lnTo>
                      <a:pt x="245" y="150"/>
                    </a:lnTo>
                    <a:lnTo>
                      <a:pt x="254" y="141"/>
                    </a:lnTo>
                    <a:lnTo>
                      <a:pt x="256" y="137"/>
                    </a:lnTo>
                    <a:lnTo>
                      <a:pt x="254" y="133"/>
                    </a:lnTo>
                    <a:lnTo>
                      <a:pt x="252" y="127"/>
                    </a:lnTo>
                    <a:lnTo>
                      <a:pt x="255" y="128"/>
                    </a:lnTo>
                    <a:lnTo>
                      <a:pt x="258" y="127"/>
                    </a:lnTo>
                    <a:lnTo>
                      <a:pt x="259" y="123"/>
                    </a:lnTo>
                    <a:lnTo>
                      <a:pt x="258" y="115"/>
                    </a:lnTo>
                    <a:lnTo>
                      <a:pt x="264" y="106"/>
                    </a:lnTo>
                    <a:lnTo>
                      <a:pt x="269" y="94"/>
                    </a:lnTo>
                    <a:lnTo>
                      <a:pt x="275" y="84"/>
                    </a:lnTo>
                    <a:lnTo>
                      <a:pt x="283" y="78"/>
                    </a:lnTo>
                    <a:lnTo>
                      <a:pt x="190" y="0"/>
                    </a:lnTo>
                    <a:lnTo>
                      <a:pt x="176" y="1"/>
                    </a:lnTo>
                    <a:lnTo>
                      <a:pt x="155" y="4"/>
                    </a:lnTo>
                    <a:lnTo>
                      <a:pt x="132" y="6"/>
                    </a:lnTo>
                    <a:lnTo>
                      <a:pt x="108" y="9"/>
                    </a:lnTo>
                    <a:lnTo>
                      <a:pt x="83" y="11"/>
                    </a:lnTo>
                    <a:lnTo>
                      <a:pt x="64" y="13"/>
                    </a:lnTo>
                    <a:lnTo>
                      <a:pt x="51" y="15"/>
                    </a:lnTo>
                    <a:lnTo>
                      <a:pt x="46" y="16"/>
                    </a:lnTo>
                    <a:lnTo>
                      <a:pt x="42" y="17"/>
                    </a:lnTo>
                    <a:lnTo>
                      <a:pt x="38" y="20"/>
                    </a:lnTo>
                    <a:lnTo>
                      <a:pt x="33" y="24"/>
                    </a:lnTo>
                    <a:lnTo>
                      <a:pt x="28" y="27"/>
                    </a:lnTo>
                    <a:lnTo>
                      <a:pt x="24" y="31"/>
                    </a:lnTo>
                    <a:lnTo>
                      <a:pt x="19" y="35"/>
                    </a:lnTo>
                    <a:lnTo>
                      <a:pt x="13" y="38"/>
                    </a:lnTo>
                    <a:lnTo>
                      <a:pt x="45" y="78"/>
                    </a:lnTo>
                    <a:lnTo>
                      <a:pt x="9" y="3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53"/>
              <p:cNvSpPr>
                <a:spLocks/>
              </p:cNvSpPr>
              <p:nvPr/>
            </p:nvSpPr>
            <p:spPr bwMode="auto">
              <a:xfrm>
                <a:off x="4207" y="2954"/>
                <a:ext cx="415" cy="346"/>
              </a:xfrm>
              <a:custGeom>
                <a:avLst/>
                <a:gdLst>
                  <a:gd name="T0" fmla="*/ 28 w 283"/>
                  <a:gd name="T1" fmla="*/ 108 h 247"/>
                  <a:gd name="T2" fmla="*/ 0 w 283"/>
                  <a:gd name="T3" fmla="*/ 162 h 247"/>
                  <a:gd name="T4" fmla="*/ 38 w 283"/>
                  <a:gd name="T5" fmla="*/ 207 h 247"/>
                  <a:gd name="T6" fmla="*/ 87 w 283"/>
                  <a:gd name="T7" fmla="*/ 220 h 247"/>
                  <a:gd name="T8" fmla="*/ 114 w 283"/>
                  <a:gd name="T9" fmla="*/ 261 h 247"/>
                  <a:gd name="T10" fmla="*/ 163 w 283"/>
                  <a:gd name="T11" fmla="*/ 308 h 247"/>
                  <a:gd name="T12" fmla="*/ 198 w 283"/>
                  <a:gd name="T13" fmla="*/ 328 h 247"/>
                  <a:gd name="T14" fmla="*/ 221 w 283"/>
                  <a:gd name="T15" fmla="*/ 343 h 247"/>
                  <a:gd name="T16" fmla="*/ 239 w 283"/>
                  <a:gd name="T17" fmla="*/ 366 h 247"/>
                  <a:gd name="T18" fmla="*/ 284 w 283"/>
                  <a:gd name="T19" fmla="*/ 420 h 247"/>
                  <a:gd name="T20" fmla="*/ 333 w 283"/>
                  <a:gd name="T21" fmla="*/ 451 h 247"/>
                  <a:gd name="T22" fmla="*/ 370 w 283"/>
                  <a:gd name="T23" fmla="*/ 479 h 247"/>
                  <a:gd name="T24" fmla="*/ 384 w 283"/>
                  <a:gd name="T25" fmla="*/ 500 h 247"/>
                  <a:gd name="T26" fmla="*/ 414 w 283"/>
                  <a:gd name="T27" fmla="*/ 558 h 247"/>
                  <a:gd name="T28" fmla="*/ 441 w 283"/>
                  <a:gd name="T29" fmla="*/ 591 h 247"/>
                  <a:gd name="T30" fmla="*/ 469 w 283"/>
                  <a:gd name="T31" fmla="*/ 612 h 247"/>
                  <a:gd name="T32" fmla="*/ 480 w 283"/>
                  <a:gd name="T33" fmla="*/ 640 h 247"/>
                  <a:gd name="T34" fmla="*/ 481 w 283"/>
                  <a:gd name="T35" fmla="*/ 663 h 247"/>
                  <a:gd name="T36" fmla="*/ 485 w 283"/>
                  <a:gd name="T37" fmla="*/ 679 h 247"/>
                  <a:gd name="T38" fmla="*/ 534 w 283"/>
                  <a:gd name="T39" fmla="*/ 677 h 247"/>
                  <a:gd name="T40" fmla="*/ 540 w 283"/>
                  <a:gd name="T41" fmla="*/ 660 h 247"/>
                  <a:gd name="T42" fmla="*/ 546 w 283"/>
                  <a:gd name="T43" fmla="*/ 623 h 247"/>
                  <a:gd name="T44" fmla="*/ 534 w 283"/>
                  <a:gd name="T45" fmla="*/ 602 h 247"/>
                  <a:gd name="T46" fmla="*/ 529 w 283"/>
                  <a:gd name="T47" fmla="*/ 583 h 247"/>
                  <a:gd name="T48" fmla="*/ 562 w 283"/>
                  <a:gd name="T49" fmla="*/ 572 h 247"/>
                  <a:gd name="T50" fmla="*/ 622 w 283"/>
                  <a:gd name="T51" fmla="*/ 563 h 247"/>
                  <a:gd name="T52" fmla="*/ 641 w 283"/>
                  <a:gd name="T53" fmla="*/ 544 h 247"/>
                  <a:gd name="T54" fmla="*/ 663 w 283"/>
                  <a:gd name="T55" fmla="*/ 535 h 247"/>
                  <a:gd name="T56" fmla="*/ 688 w 283"/>
                  <a:gd name="T57" fmla="*/ 486 h 247"/>
                  <a:gd name="T58" fmla="*/ 695 w 283"/>
                  <a:gd name="T59" fmla="*/ 479 h 247"/>
                  <a:gd name="T60" fmla="*/ 705 w 283"/>
                  <a:gd name="T61" fmla="*/ 486 h 247"/>
                  <a:gd name="T62" fmla="*/ 724 w 283"/>
                  <a:gd name="T63" fmla="*/ 479 h 247"/>
                  <a:gd name="T64" fmla="*/ 736 w 283"/>
                  <a:gd name="T65" fmla="*/ 459 h 247"/>
                  <a:gd name="T66" fmla="*/ 751 w 283"/>
                  <a:gd name="T67" fmla="*/ 434 h 247"/>
                  <a:gd name="T68" fmla="*/ 771 w 283"/>
                  <a:gd name="T69" fmla="*/ 412 h 247"/>
                  <a:gd name="T70" fmla="*/ 807 w 283"/>
                  <a:gd name="T71" fmla="*/ 377 h 247"/>
                  <a:gd name="T72" fmla="*/ 796 w 283"/>
                  <a:gd name="T73" fmla="*/ 349 h 247"/>
                  <a:gd name="T74" fmla="*/ 812 w 283"/>
                  <a:gd name="T75" fmla="*/ 349 h 247"/>
                  <a:gd name="T76" fmla="*/ 812 w 283"/>
                  <a:gd name="T77" fmla="*/ 317 h 247"/>
                  <a:gd name="T78" fmla="*/ 848 w 283"/>
                  <a:gd name="T79" fmla="*/ 259 h 247"/>
                  <a:gd name="T80" fmla="*/ 893 w 283"/>
                  <a:gd name="T81" fmla="*/ 214 h 247"/>
                  <a:gd name="T82" fmla="*/ 554 w 283"/>
                  <a:gd name="T83" fmla="*/ 1 h 247"/>
                  <a:gd name="T84" fmla="*/ 416 w 283"/>
                  <a:gd name="T85" fmla="*/ 15 h 247"/>
                  <a:gd name="T86" fmla="*/ 262 w 283"/>
                  <a:gd name="T87" fmla="*/ 29 h 247"/>
                  <a:gd name="T88" fmla="*/ 161 w 283"/>
                  <a:gd name="T89" fmla="*/ 41 h 247"/>
                  <a:gd name="T90" fmla="*/ 133 w 283"/>
                  <a:gd name="T91" fmla="*/ 48 h 247"/>
                  <a:gd name="T92" fmla="*/ 103 w 283"/>
                  <a:gd name="T93" fmla="*/ 67 h 247"/>
                  <a:gd name="T94" fmla="*/ 75 w 283"/>
                  <a:gd name="T95" fmla="*/ 84 h 247"/>
                  <a:gd name="T96" fmla="*/ 41 w 283"/>
                  <a:gd name="T97" fmla="*/ 104 h 24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3"/>
                  <a:gd name="T148" fmla="*/ 0 h 247"/>
                  <a:gd name="T149" fmla="*/ 283 w 283"/>
                  <a:gd name="T150" fmla="*/ 247 h 24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3" h="247">
                    <a:moveTo>
                      <a:pt x="9" y="39"/>
                    </a:moveTo>
                    <a:lnTo>
                      <a:pt x="9" y="39"/>
                    </a:lnTo>
                    <a:lnTo>
                      <a:pt x="2" y="48"/>
                    </a:lnTo>
                    <a:lnTo>
                      <a:pt x="0" y="59"/>
                    </a:lnTo>
                    <a:lnTo>
                      <a:pt x="2" y="68"/>
                    </a:lnTo>
                    <a:lnTo>
                      <a:pt x="12" y="76"/>
                    </a:lnTo>
                    <a:lnTo>
                      <a:pt x="22" y="80"/>
                    </a:lnTo>
                    <a:lnTo>
                      <a:pt x="27" y="80"/>
                    </a:lnTo>
                    <a:lnTo>
                      <a:pt x="30" y="84"/>
                    </a:lnTo>
                    <a:lnTo>
                      <a:pt x="36" y="95"/>
                    </a:lnTo>
                    <a:lnTo>
                      <a:pt x="45" y="106"/>
                    </a:lnTo>
                    <a:lnTo>
                      <a:pt x="52" y="112"/>
                    </a:lnTo>
                    <a:lnTo>
                      <a:pt x="58" y="117"/>
                    </a:lnTo>
                    <a:lnTo>
                      <a:pt x="63" y="119"/>
                    </a:lnTo>
                    <a:lnTo>
                      <a:pt x="67" y="123"/>
                    </a:lnTo>
                    <a:lnTo>
                      <a:pt x="70" y="125"/>
                    </a:lnTo>
                    <a:lnTo>
                      <a:pt x="72" y="127"/>
                    </a:lnTo>
                    <a:lnTo>
                      <a:pt x="76" y="133"/>
                    </a:lnTo>
                    <a:lnTo>
                      <a:pt x="83" y="143"/>
                    </a:lnTo>
                    <a:lnTo>
                      <a:pt x="90" y="153"/>
                    </a:lnTo>
                    <a:lnTo>
                      <a:pt x="98" y="158"/>
                    </a:lnTo>
                    <a:lnTo>
                      <a:pt x="106" y="164"/>
                    </a:lnTo>
                    <a:lnTo>
                      <a:pt x="112" y="170"/>
                    </a:lnTo>
                    <a:lnTo>
                      <a:pt x="117" y="174"/>
                    </a:lnTo>
                    <a:lnTo>
                      <a:pt x="121" y="178"/>
                    </a:lnTo>
                    <a:lnTo>
                      <a:pt x="122" y="182"/>
                    </a:lnTo>
                    <a:lnTo>
                      <a:pt x="126" y="194"/>
                    </a:lnTo>
                    <a:lnTo>
                      <a:pt x="131" y="203"/>
                    </a:lnTo>
                    <a:lnTo>
                      <a:pt x="135" y="211"/>
                    </a:lnTo>
                    <a:lnTo>
                      <a:pt x="140" y="215"/>
                    </a:lnTo>
                    <a:lnTo>
                      <a:pt x="146" y="219"/>
                    </a:lnTo>
                    <a:lnTo>
                      <a:pt x="149" y="223"/>
                    </a:lnTo>
                    <a:lnTo>
                      <a:pt x="151" y="228"/>
                    </a:lnTo>
                    <a:lnTo>
                      <a:pt x="152" y="233"/>
                    </a:lnTo>
                    <a:lnTo>
                      <a:pt x="152" y="237"/>
                    </a:lnTo>
                    <a:lnTo>
                      <a:pt x="153" y="241"/>
                    </a:lnTo>
                    <a:lnTo>
                      <a:pt x="153" y="244"/>
                    </a:lnTo>
                    <a:lnTo>
                      <a:pt x="154" y="247"/>
                    </a:lnTo>
                    <a:lnTo>
                      <a:pt x="163" y="247"/>
                    </a:lnTo>
                    <a:lnTo>
                      <a:pt x="169" y="246"/>
                    </a:lnTo>
                    <a:lnTo>
                      <a:pt x="171" y="244"/>
                    </a:lnTo>
                    <a:lnTo>
                      <a:pt x="171" y="240"/>
                    </a:lnTo>
                    <a:lnTo>
                      <a:pt x="171" y="233"/>
                    </a:lnTo>
                    <a:lnTo>
                      <a:pt x="173" y="227"/>
                    </a:lnTo>
                    <a:lnTo>
                      <a:pt x="173" y="221"/>
                    </a:lnTo>
                    <a:lnTo>
                      <a:pt x="169" y="219"/>
                    </a:lnTo>
                    <a:lnTo>
                      <a:pt x="168" y="215"/>
                    </a:lnTo>
                    <a:lnTo>
                      <a:pt x="168" y="212"/>
                    </a:lnTo>
                    <a:lnTo>
                      <a:pt x="171" y="209"/>
                    </a:lnTo>
                    <a:lnTo>
                      <a:pt x="178" y="208"/>
                    </a:lnTo>
                    <a:lnTo>
                      <a:pt x="189" y="208"/>
                    </a:lnTo>
                    <a:lnTo>
                      <a:pt x="197" y="205"/>
                    </a:lnTo>
                    <a:lnTo>
                      <a:pt x="201" y="203"/>
                    </a:lnTo>
                    <a:lnTo>
                      <a:pt x="203" y="198"/>
                    </a:lnTo>
                    <a:lnTo>
                      <a:pt x="204" y="195"/>
                    </a:lnTo>
                    <a:lnTo>
                      <a:pt x="210" y="195"/>
                    </a:lnTo>
                    <a:lnTo>
                      <a:pt x="215" y="191"/>
                    </a:lnTo>
                    <a:lnTo>
                      <a:pt x="218" y="177"/>
                    </a:lnTo>
                    <a:lnTo>
                      <a:pt x="219" y="174"/>
                    </a:lnTo>
                    <a:lnTo>
                      <a:pt x="220" y="174"/>
                    </a:lnTo>
                    <a:lnTo>
                      <a:pt x="222" y="174"/>
                    </a:lnTo>
                    <a:lnTo>
                      <a:pt x="224" y="177"/>
                    </a:lnTo>
                    <a:lnTo>
                      <a:pt x="228" y="179"/>
                    </a:lnTo>
                    <a:lnTo>
                      <a:pt x="230" y="174"/>
                    </a:lnTo>
                    <a:lnTo>
                      <a:pt x="230" y="170"/>
                    </a:lnTo>
                    <a:lnTo>
                      <a:pt x="233" y="167"/>
                    </a:lnTo>
                    <a:lnTo>
                      <a:pt x="237" y="164"/>
                    </a:lnTo>
                    <a:lnTo>
                      <a:pt x="238" y="158"/>
                    </a:lnTo>
                    <a:lnTo>
                      <a:pt x="240" y="153"/>
                    </a:lnTo>
                    <a:lnTo>
                      <a:pt x="245" y="150"/>
                    </a:lnTo>
                    <a:lnTo>
                      <a:pt x="254" y="141"/>
                    </a:lnTo>
                    <a:lnTo>
                      <a:pt x="256" y="137"/>
                    </a:lnTo>
                    <a:lnTo>
                      <a:pt x="254" y="133"/>
                    </a:lnTo>
                    <a:lnTo>
                      <a:pt x="252" y="127"/>
                    </a:lnTo>
                    <a:lnTo>
                      <a:pt x="255" y="128"/>
                    </a:lnTo>
                    <a:lnTo>
                      <a:pt x="258" y="127"/>
                    </a:lnTo>
                    <a:lnTo>
                      <a:pt x="259" y="123"/>
                    </a:lnTo>
                    <a:lnTo>
                      <a:pt x="258" y="115"/>
                    </a:lnTo>
                    <a:lnTo>
                      <a:pt x="264" y="106"/>
                    </a:lnTo>
                    <a:lnTo>
                      <a:pt x="269" y="94"/>
                    </a:lnTo>
                    <a:lnTo>
                      <a:pt x="275" y="84"/>
                    </a:lnTo>
                    <a:lnTo>
                      <a:pt x="283" y="78"/>
                    </a:lnTo>
                    <a:lnTo>
                      <a:pt x="190" y="0"/>
                    </a:lnTo>
                    <a:lnTo>
                      <a:pt x="176" y="1"/>
                    </a:lnTo>
                    <a:lnTo>
                      <a:pt x="155" y="4"/>
                    </a:lnTo>
                    <a:lnTo>
                      <a:pt x="132" y="6"/>
                    </a:lnTo>
                    <a:lnTo>
                      <a:pt x="108" y="9"/>
                    </a:lnTo>
                    <a:lnTo>
                      <a:pt x="83" y="11"/>
                    </a:lnTo>
                    <a:lnTo>
                      <a:pt x="64" y="13"/>
                    </a:lnTo>
                    <a:lnTo>
                      <a:pt x="51" y="15"/>
                    </a:lnTo>
                    <a:lnTo>
                      <a:pt x="46" y="16"/>
                    </a:lnTo>
                    <a:lnTo>
                      <a:pt x="42" y="17"/>
                    </a:lnTo>
                    <a:lnTo>
                      <a:pt x="38" y="20"/>
                    </a:lnTo>
                    <a:lnTo>
                      <a:pt x="33" y="24"/>
                    </a:lnTo>
                    <a:lnTo>
                      <a:pt x="28" y="27"/>
                    </a:lnTo>
                    <a:lnTo>
                      <a:pt x="24" y="31"/>
                    </a:lnTo>
                    <a:lnTo>
                      <a:pt x="19" y="35"/>
                    </a:lnTo>
                    <a:lnTo>
                      <a:pt x="13" y="38"/>
                    </a:lnTo>
                    <a:lnTo>
                      <a:pt x="9" y="39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54"/>
              <p:cNvSpPr>
                <a:spLocks/>
              </p:cNvSpPr>
              <p:nvPr/>
            </p:nvSpPr>
            <p:spPr bwMode="auto">
              <a:xfrm>
                <a:off x="1953" y="2779"/>
                <a:ext cx="578" cy="651"/>
              </a:xfrm>
              <a:custGeom>
                <a:avLst/>
                <a:gdLst>
                  <a:gd name="T0" fmla="*/ 183 w 394"/>
                  <a:gd name="T1" fmla="*/ 0 h 465"/>
                  <a:gd name="T2" fmla="*/ 224 w 394"/>
                  <a:gd name="T3" fmla="*/ 8 h 465"/>
                  <a:gd name="T4" fmla="*/ 268 w 394"/>
                  <a:gd name="T5" fmla="*/ 14 h 465"/>
                  <a:gd name="T6" fmla="*/ 323 w 394"/>
                  <a:gd name="T7" fmla="*/ 20 h 465"/>
                  <a:gd name="T8" fmla="*/ 377 w 394"/>
                  <a:gd name="T9" fmla="*/ 28 h 465"/>
                  <a:gd name="T10" fmla="*/ 433 w 394"/>
                  <a:gd name="T11" fmla="*/ 39 h 465"/>
                  <a:gd name="T12" fmla="*/ 489 w 394"/>
                  <a:gd name="T13" fmla="*/ 43 h 465"/>
                  <a:gd name="T14" fmla="*/ 555 w 394"/>
                  <a:gd name="T15" fmla="*/ 53 h 465"/>
                  <a:gd name="T16" fmla="*/ 622 w 394"/>
                  <a:gd name="T17" fmla="*/ 60 h 465"/>
                  <a:gd name="T18" fmla="*/ 691 w 394"/>
                  <a:gd name="T19" fmla="*/ 69 h 465"/>
                  <a:gd name="T20" fmla="*/ 761 w 394"/>
                  <a:gd name="T21" fmla="*/ 77 h 465"/>
                  <a:gd name="T22" fmla="*/ 839 w 394"/>
                  <a:gd name="T23" fmla="*/ 83 h 465"/>
                  <a:gd name="T24" fmla="*/ 914 w 394"/>
                  <a:gd name="T25" fmla="*/ 94 h 465"/>
                  <a:gd name="T26" fmla="*/ 995 w 394"/>
                  <a:gd name="T27" fmla="*/ 102 h 465"/>
                  <a:gd name="T28" fmla="*/ 1077 w 394"/>
                  <a:gd name="T29" fmla="*/ 108 h 465"/>
                  <a:gd name="T30" fmla="*/ 1157 w 394"/>
                  <a:gd name="T31" fmla="*/ 116 h 465"/>
                  <a:gd name="T32" fmla="*/ 1244 w 394"/>
                  <a:gd name="T33" fmla="*/ 122 h 465"/>
                  <a:gd name="T34" fmla="*/ 1244 w 394"/>
                  <a:gd name="T35" fmla="*/ 241 h 465"/>
                  <a:gd name="T36" fmla="*/ 1157 w 394"/>
                  <a:gd name="T37" fmla="*/ 1224 h 465"/>
                  <a:gd name="T38" fmla="*/ 487 w 394"/>
                  <a:gd name="T39" fmla="*/ 1168 h 465"/>
                  <a:gd name="T40" fmla="*/ 487 w 394"/>
                  <a:gd name="T41" fmla="*/ 1210 h 465"/>
                  <a:gd name="T42" fmla="*/ 176 w 394"/>
                  <a:gd name="T43" fmla="*/ 1172 h 465"/>
                  <a:gd name="T44" fmla="*/ 163 w 394"/>
                  <a:gd name="T45" fmla="*/ 1275 h 465"/>
                  <a:gd name="T46" fmla="*/ 0 w 394"/>
                  <a:gd name="T47" fmla="*/ 1246 h 465"/>
                  <a:gd name="T48" fmla="*/ 28 w 394"/>
                  <a:gd name="T49" fmla="*/ 1054 h 465"/>
                  <a:gd name="T50" fmla="*/ 60 w 394"/>
                  <a:gd name="T51" fmla="*/ 857 h 465"/>
                  <a:gd name="T52" fmla="*/ 87 w 394"/>
                  <a:gd name="T53" fmla="*/ 652 h 465"/>
                  <a:gd name="T54" fmla="*/ 114 w 394"/>
                  <a:gd name="T55" fmla="*/ 465 h 465"/>
                  <a:gd name="T56" fmla="*/ 139 w 394"/>
                  <a:gd name="T57" fmla="*/ 294 h 465"/>
                  <a:gd name="T58" fmla="*/ 157 w 394"/>
                  <a:gd name="T59" fmla="*/ 153 h 465"/>
                  <a:gd name="T60" fmla="*/ 175 w 394"/>
                  <a:gd name="T61" fmla="*/ 53 h 465"/>
                  <a:gd name="T62" fmla="*/ 183 w 394"/>
                  <a:gd name="T63" fmla="*/ 0 h 4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94"/>
                  <a:gd name="T97" fmla="*/ 0 h 465"/>
                  <a:gd name="T98" fmla="*/ 394 w 394"/>
                  <a:gd name="T99" fmla="*/ 465 h 46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94" h="465">
                    <a:moveTo>
                      <a:pt x="58" y="0"/>
                    </a:moveTo>
                    <a:lnTo>
                      <a:pt x="71" y="3"/>
                    </a:lnTo>
                    <a:lnTo>
                      <a:pt x="85" y="5"/>
                    </a:lnTo>
                    <a:lnTo>
                      <a:pt x="102" y="7"/>
                    </a:lnTo>
                    <a:lnTo>
                      <a:pt x="119" y="10"/>
                    </a:lnTo>
                    <a:lnTo>
                      <a:pt x="137" y="14"/>
                    </a:lnTo>
                    <a:lnTo>
                      <a:pt x="155" y="16"/>
                    </a:lnTo>
                    <a:lnTo>
                      <a:pt x="176" y="19"/>
                    </a:lnTo>
                    <a:lnTo>
                      <a:pt x="197" y="22"/>
                    </a:lnTo>
                    <a:lnTo>
                      <a:pt x="219" y="25"/>
                    </a:lnTo>
                    <a:lnTo>
                      <a:pt x="241" y="28"/>
                    </a:lnTo>
                    <a:lnTo>
                      <a:pt x="266" y="30"/>
                    </a:lnTo>
                    <a:lnTo>
                      <a:pt x="290" y="34"/>
                    </a:lnTo>
                    <a:lnTo>
                      <a:pt x="315" y="37"/>
                    </a:lnTo>
                    <a:lnTo>
                      <a:pt x="341" y="39"/>
                    </a:lnTo>
                    <a:lnTo>
                      <a:pt x="367" y="42"/>
                    </a:lnTo>
                    <a:lnTo>
                      <a:pt x="394" y="44"/>
                    </a:lnTo>
                    <a:lnTo>
                      <a:pt x="394" y="88"/>
                    </a:lnTo>
                    <a:lnTo>
                      <a:pt x="367" y="446"/>
                    </a:lnTo>
                    <a:lnTo>
                      <a:pt x="154" y="426"/>
                    </a:lnTo>
                    <a:lnTo>
                      <a:pt x="154" y="441"/>
                    </a:lnTo>
                    <a:lnTo>
                      <a:pt x="56" y="427"/>
                    </a:lnTo>
                    <a:lnTo>
                      <a:pt x="52" y="465"/>
                    </a:lnTo>
                    <a:lnTo>
                      <a:pt x="0" y="454"/>
                    </a:lnTo>
                    <a:lnTo>
                      <a:pt x="9" y="384"/>
                    </a:lnTo>
                    <a:lnTo>
                      <a:pt x="19" y="312"/>
                    </a:lnTo>
                    <a:lnTo>
                      <a:pt x="27" y="238"/>
                    </a:lnTo>
                    <a:lnTo>
                      <a:pt x="36" y="169"/>
                    </a:lnTo>
                    <a:lnTo>
                      <a:pt x="44" y="107"/>
                    </a:lnTo>
                    <a:lnTo>
                      <a:pt x="50" y="56"/>
                    </a:lnTo>
                    <a:lnTo>
                      <a:pt x="55" y="19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55"/>
              <p:cNvSpPr>
                <a:spLocks/>
              </p:cNvSpPr>
              <p:nvPr/>
            </p:nvSpPr>
            <p:spPr bwMode="auto">
              <a:xfrm>
                <a:off x="1953" y="2779"/>
                <a:ext cx="578" cy="651"/>
              </a:xfrm>
              <a:custGeom>
                <a:avLst/>
                <a:gdLst>
                  <a:gd name="T0" fmla="*/ 183 w 394"/>
                  <a:gd name="T1" fmla="*/ 0 h 465"/>
                  <a:gd name="T2" fmla="*/ 183 w 394"/>
                  <a:gd name="T3" fmla="*/ 0 h 465"/>
                  <a:gd name="T4" fmla="*/ 224 w 394"/>
                  <a:gd name="T5" fmla="*/ 8 h 465"/>
                  <a:gd name="T6" fmla="*/ 268 w 394"/>
                  <a:gd name="T7" fmla="*/ 14 h 465"/>
                  <a:gd name="T8" fmla="*/ 323 w 394"/>
                  <a:gd name="T9" fmla="*/ 20 h 465"/>
                  <a:gd name="T10" fmla="*/ 377 w 394"/>
                  <a:gd name="T11" fmla="*/ 28 h 465"/>
                  <a:gd name="T12" fmla="*/ 433 w 394"/>
                  <a:gd name="T13" fmla="*/ 39 h 465"/>
                  <a:gd name="T14" fmla="*/ 489 w 394"/>
                  <a:gd name="T15" fmla="*/ 43 h 465"/>
                  <a:gd name="T16" fmla="*/ 555 w 394"/>
                  <a:gd name="T17" fmla="*/ 53 h 465"/>
                  <a:gd name="T18" fmla="*/ 622 w 394"/>
                  <a:gd name="T19" fmla="*/ 60 h 465"/>
                  <a:gd name="T20" fmla="*/ 691 w 394"/>
                  <a:gd name="T21" fmla="*/ 69 h 465"/>
                  <a:gd name="T22" fmla="*/ 761 w 394"/>
                  <a:gd name="T23" fmla="*/ 77 h 465"/>
                  <a:gd name="T24" fmla="*/ 839 w 394"/>
                  <a:gd name="T25" fmla="*/ 83 h 465"/>
                  <a:gd name="T26" fmla="*/ 914 w 394"/>
                  <a:gd name="T27" fmla="*/ 94 h 465"/>
                  <a:gd name="T28" fmla="*/ 995 w 394"/>
                  <a:gd name="T29" fmla="*/ 102 h 465"/>
                  <a:gd name="T30" fmla="*/ 1077 w 394"/>
                  <a:gd name="T31" fmla="*/ 108 h 465"/>
                  <a:gd name="T32" fmla="*/ 1157 w 394"/>
                  <a:gd name="T33" fmla="*/ 116 h 465"/>
                  <a:gd name="T34" fmla="*/ 1244 w 394"/>
                  <a:gd name="T35" fmla="*/ 122 h 465"/>
                  <a:gd name="T36" fmla="*/ 1244 w 394"/>
                  <a:gd name="T37" fmla="*/ 241 h 465"/>
                  <a:gd name="T38" fmla="*/ 1157 w 394"/>
                  <a:gd name="T39" fmla="*/ 1224 h 465"/>
                  <a:gd name="T40" fmla="*/ 487 w 394"/>
                  <a:gd name="T41" fmla="*/ 1168 h 465"/>
                  <a:gd name="T42" fmla="*/ 487 w 394"/>
                  <a:gd name="T43" fmla="*/ 1210 h 465"/>
                  <a:gd name="T44" fmla="*/ 176 w 394"/>
                  <a:gd name="T45" fmla="*/ 1172 h 465"/>
                  <a:gd name="T46" fmla="*/ 163 w 394"/>
                  <a:gd name="T47" fmla="*/ 1275 h 465"/>
                  <a:gd name="T48" fmla="*/ 0 w 394"/>
                  <a:gd name="T49" fmla="*/ 1246 h 465"/>
                  <a:gd name="T50" fmla="*/ 28 w 394"/>
                  <a:gd name="T51" fmla="*/ 1054 h 465"/>
                  <a:gd name="T52" fmla="*/ 60 w 394"/>
                  <a:gd name="T53" fmla="*/ 857 h 465"/>
                  <a:gd name="T54" fmla="*/ 87 w 394"/>
                  <a:gd name="T55" fmla="*/ 652 h 465"/>
                  <a:gd name="T56" fmla="*/ 114 w 394"/>
                  <a:gd name="T57" fmla="*/ 465 h 465"/>
                  <a:gd name="T58" fmla="*/ 139 w 394"/>
                  <a:gd name="T59" fmla="*/ 294 h 465"/>
                  <a:gd name="T60" fmla="*/ 157 w 394"/>
                  <a:gd name="T61" fmla="*/ 153 h 465"/>
                  <a:gd name="T62" fmla="*/ 175 w 394"/>
                  <a:gd name="T63" fmla="*/ 53 h 465"/>
                  <a:gd name="T64" fmla="*/ 183 w 394"/>
                  <a:gd name="T65" fmla="*/ 0 h 46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94"/>
                  <a:gd name="T100" fmla="*/ 0 h 465"/>
                  <a:gd name="T101" fmla="*/ 394 w 394"/>
                  <a:gd name="T102" fmla="*/ 465 h 46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94" h="465">
                    <a:moveTo>
                      <a:pt x="58" y="0"/>
                    </a:moveTo>
                    <a:lnTo>
                      <a:pt x="58" y="0"/>
                    </a:lnTo>
                    <a:lnTo>
                      <a:pt x="71" y="3"/>
                    </a:lnTo>
                    <a:lnTo>
                      <a:pt x="85" y="5"/>
                    </a:lnTo>
                    <a:lnTo>
                      <a:pt x="102" y="7"/>
                    </a:lnTo>
                    <a:lnTo>
                      <a:pt x="119" y="10"/>
                    </a:lnTo>
                    <a:lnTo>
                      <a:pt x="137" y="14"/>
                    </a:lnTo>
                    <a:lnTo>
                      <a:pt x="155" y="16"/>
                    </a:lnTo>
                    <a:lnTo>
                      <a:pt x="176" y="19"/>
                    </a:lnTo>
                    <a:lnTo>
                      <a:pt x="197" y="22"/>
                    </a:lnTo>
                    <a:lnTo>
                      <a:pt x="219" y="25"/>
                    </a:lnTo>
                    <a:lnTo>
                      <a:pt x="241" y="28"/>
                    </a:lnTo>
                    <a:lnTo>
                      <a:pt x="266" y="30"/>
                    </a:lnTo>
                    <a:lnTo>
                      <a:pt x="290" y="34"/>
                    </a:lnTo>
                    <a:lnTo>
                      <a:pt x="315" y="37"/>
                    </a:lnTo>
                    <a:lnTo>
                      <a:pt x="341" y="39"/>
                    </a:lnTo>
                    <a:lnTo>
                      <a:pt x="367" y="42"/>
                    </a:lnTo>
                    <a:lnTo>
                      <a:pt x="394" y="44"/>
                    </a:lnTo>
                    <a:lnTo>
                      <a:pt x="394" y="88"/>
                    </a:lnTo>
                    <a:lnTo>
                      <a:pt x="367" y="446"/>
                    </a:lnTo>
                    <a:lnTo>
                      <a:pt x="154" y="426"/>
                    </a:lnTo>
                    <a:lnTo>
                      <a:pt x="154" y="441"/>
                    </a:lnTo>
                    <a:lnTo>
                      <a:pt x="56" y="427"/>
                    </a:lnTo>
                    <a:lnTo>
                      <a:pt x="52" y="465"/>
                    </a:lnTo>
                    <a:lnTo>
                      <a:pt x="0" y="454"/>
                    </a:lnTo>
                    <a:lnTo>
                      <a:pt x="9" y="384"/>
                    </a:lnTo>
                    <a:lnTo>
                      <a:pt x="19" y="312"/>
                    </a:lnTo>
                    <a:lnTo>
                      <a:pt x="27" y="238"/>
                    </a:lnTo>
                    <a:lnTo>
                      <a:pt x="36" y="169"/>
                    </a:lnTo>
                    <a:lnTo>
                      <a:pt x="44" y="107"/>
                    </a:lnTo>
                    <a:lnTo>
                      <a:pt x="50" y="56"/>
                    </a:lnTo>
                    <a:lnTo>
                      <a:pt x="55" y="19"/>
                    </a:lnTo>
                    <a:lnTo>
                      <a:pt x="58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56"/>
              <p:cNvSpPr>
                <a:spLocks/>
              </p:cNvSpPr>
              <p:nvPr/>
            </p:nvSpPr>
            <p:spPr bwMode="auto">
              <a:xfrm>
                <a:off x="3618" y="2807"/>
                <a:ext cx="701" cy="265"/>
              </a:xfrm>
              <a:custGeom>
                <a:avLst/>
                <a:gdLst>
                  <a:gd name="T0" fmla="*/ 839 w 478"/>
                  <a:gd name="T1" fmla="*/ 450 h 189"/>
                  <a:gd name="T2" fmla="*/ 0 w 478"/>
                  <a:gd name="T3" fmla="*/ 522 h 189"/>
                  <a:gd name="T4" fmla="*/ 26 w 478"/>
                  <a:gd name="T5" fmla="*/ 505 h 189"/>
                  <a:gd name="T6" fmla="*/ 13 w 478"/>
                  <a:gd name="T7" fmla="*/ 473 h 189"/>
                  <a:gd name="T8" fmla="*/ 41 w 478"/>
                  <a:gd name="T9" fmla="*/ 409 h 189"/>
                  <a:gd name="T10" fmla="*/ 50 w 478"/>
                  <a:gd name="T11" fmla="*/ 363 h 189"/>
                  <a:gd name="T12" fmla="*/ 69 w 478"/>
                  <a:gd name="T13" fmla="*/ 342 h 189"/>
                  <a:gd name="T14" fmla="*/ 92 w 478"/>
                  <a:gd name="T15" fmla="*/ 322 h 189"/>
                  <a:gd name="T16" fmla="*/ 97 w 478"/>
                  <a:gd name="T17" fmla="*/ 282 h 189"/>
                  <a:gd name="T18" fmla="*/ 92 w 478"/>
                  <a:gd name="T19" fmla="*/ 231 h 189"/>
                  <a:gd name="T20" fmla="*/ 107 w 478"/>
                  <a:gd name="T21" fmla="*/ 199 h 189"/>
                  <a:gd name="T22" fmla="*/ 103 w 478"/>
                  <a:gd name="T23" fmla="*/ 182 h 189"/>
                  <a:gd name="T24" fmla="*/ 359 w 478"/>
                  <a:gd name="T25" fmla="*/ 160 h 189"/>
                  <a:gd name="T26" fmla="*/ 446 w 478"/>
                  <a:gd name="T27" fmla="*/ 122 h 189"/>
                  <a:gd name="T28" fmla="*/ 623 w 478"/>
                  <a:gd name="T29" fmla="*/ 108 h 189"/>
                  <a:gd name="T30" fmla="*/ 801 w 478"/>
                  <a:gd name="T31" fmla="*/ 90 h 189"/>
                  <a:gd name="T32" fmla="*/ 972 w 478"/>
                  <a:gd name="T33" fmla="*/ 69 h 189"/>
                  <a:gd name="T34" fmla="*/ 1129 w 478"/>
                  <a:gd name="T35" fmla="*/ 49 h 189"/>
                  <a:gd name="T36" fmla="*/ 1273 w 478"/>
                  <a:gd name="T37" fmla="*/ 29 h 189"/>
                  <a:gd name="T38" fmla="*/ 1387 w 478"/>
                  <a:gd name="T39" fmla="*/ 14 h 189"/>
                  <a:gd name="T40" fmla="*/ 1474 w 478"/>
                  <a:gd name="T41" fmla="*/ 0 h 189"/>
                  <a:gd name="T42" fmla="*/ 1508 w 478"/>
                  <a:gd name="T43" fmla="*/ 35 h 189"/>
                  <a:gd name="T44" fmla="*/ 1462 w 478"/>
                  <a:gd name="T45" fmla="*/ 84 h 189"/>
                  <a:gd name="T46" fmla="*/ 1428 w 478"/>
                  <a:gd name="T47" fmla="*/ 112 h 189"/>
                  <a:gd name="T48" fmla="*/ 1393 w 478"/>
                  <a:gd name="T49" fmla="*/ 136 h 189"/>
                  <a:gd name="T50" fmla="*/ 1345 w 478"/>
                  <a:gd name="T51" fmla="*/ 156 h 189"/>
                  <a:gd name="T52" fmla="*/ 1320 w 478"/>
                  <a:gd name="T53" fmla="*/ 156 h 189"/>
                  <a:gd name="T54" fmla="*/ 1317 w 478"/>
                  <a:gd name="T55" fmla="*/ 179 h 189"/>
                  <a:gd name="T56" fmla="*/ 1286 w 478"/>
                  <a:gd name="T57" fmla="*/ 212 h 189"/>
                  <a:gd name="T58" fmla="*/ 1230 w 478"/>
                  <a:gd name="T59" fmla="*/ 254 h 189"/>
                  <a:gd name="T60" fmla="*/ 1176 w 478"/>
                  <a:gd name="T61" fmla="*/ 283 h 189"/>
                  <a:gd name="T62" fmla="*/ 1151 w 478"/>
                  <a:gd name="T63" fmla="*/ 303 h 189"/>
                  <a:gd name="T64" fmla="*/ 1129 w 478"/>
                  <a:gd name="T65" fmla="*/ 324 h 189"/>
                  <a:gd name="T66" fmla="*/ 1129 w 478"/>
                  <a:gd name="T67" fmla="*/ 358 h 189"/>
                  <a:gd name="T68" fmla="*/ 1110 w 478"/>
                  <a:gd name="T69" fmla="*/ 362 h 189"/>
                  <a:gd name="T70" fmla="*/ 1084 w 478"/>
                  <a:gd name="T71" fmla="*/ 376 h 18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78"/>
                  <a:gd name="T109" fmla="*/ 0 h 189"/>
                  <a:gd name="T110" fmla="*/ 478 w 478"/>
                  <a:gd name="T111" fmla="*/ 189 h 18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78" h="189">
                    <a:moveTo>
                      <a:pt x="344" y="152"/>
                    </a:moveTo>
                    <a:lnTo>
                      <a:pt x="266" y="163"/>
                    </a:lnTo>
                    <a:lnTo>
                      <a:pt x="123" y="179"/>
                    </a:lnTo>
                    <a:lnTo>
                      <a:pt x="0" y="189"/>
                    </a:lnTo>
                    <a:lnTo>
                      <a:pt x="4" y="185"/>
                    </a:lnTo>
                    <a:lnTo>
                      <a:pt x="8" y="183"/>
                    </a:lnTo>
                    <a:lnTo>
                      <a:pt x="8" y="177"/>
                    </a:lnTo>
                    <a:lnTo>
                      <a:pt x="4" y="171"/>
                    </a:lnTo>
                    <a:lnTo>
                      <a:pt x="6" y="157"/>
                    </a:lnTo>
                    <a:lnTo>
                      <a:pt x="13" y="148"/>
                    </a:lnTo>
                    <a:lnTo>
                      <a:pt x="19" y="140"/>
                    </a:lnTo>
                    <a:lnTo>
                      <a:pt x="16" y="132"/>
                    </a:lnTo>
                    <a:lnTo>
                      <a:pt x="21" y="128"/>
                    </a:lnTo>
                    <a:lnTo>
                      <a:pt x="22" y="124"/>
                    </a:lnTo>
                    <a:lnTo>
                      <a:pt x="23" y="120"/>
                    </a:lnTo>
                    <a:lnTo>
                      <a:pt x="29" y="117"/>
                    </a:lnTo>
                    <a:lnTo>
                      <a:pt x="27" y="108"/>
                    </a:lnTo>
                    <a:lnTo>
                      <a:pt x="31" y="102"/>
                    </a:lnTo>
                    <a:lnTo>
                      <a:pt x="30" y="94"/>
                    </a:lnTo>
                    <a:lnTo>
                      <a:pt x="29" y="84"/>
                    </a:lnTo>
                    <a:lnTo>
                      <a:pt x="32" y="74"/>
                    </a:lnTo>
                    <a:lnTo>
                      <a:pt x="34" y="72"/>
                    </a:lnTo>
                    <a:lnTo>
                      <a:pt x="34" y="69"/>
                    </a:lnTo>
                    <a:lnTo>
                      <a:pt x="33" y="66"/>
                    </a:lnTo>
                    <a:lnTo>
                      <a:pt x="31" y="63"/>
                    </a:lnTo>
                    <a:lnTo>
                      <a:pt x="114" y="58"/>
                    </a:lnTo>
                    <a:lnTo>
                      <a:pt x="114" y="47"/>
                    </a:lnTo>
                    <a:lnTo>
                      <a:pt x="141" y="44"/>
                    </a:lnTo>
                    <a:lnTo>
                      <a:pt x="170" y="41"/>
                    </a:lnTo>
                    <a:lnTo>
                      <a:pt x="198" y="39"/>
                    </a:lnTo>
                    <a:lnTo>
                      <a:pt x="225" y="35"/>
                    </a:lnTo>
                    <a:lnTo>
                      <a:pt x="254" y="33"/>
                    </a:lnTo>
                    <a:lnTo>
                      <a:pt x="282" y="29"/>
                    </a:lnTo>
                    <a:lnTo>
                      <a:pt x="308" y="25"/>
                    </a:lnTo>
                    <a:lnTo>
                      <a:pt x="334" y="21"/>
                    </a:lnTo>
                    <a:lnTo>
                      <a:pt x="358" y="18"/>
                    </a:lnTo>
                    <a:lnTo>
                      <a:pt x="381" y="14"/>
                    </a:lnTo>
                    <a:lnTo>
                      <a:pt x="404" y="11"/>
                    </a:lnTo>
                    <a:lnTo>
                      <a:pt x="423" y="8"/>
                    </a:lnTo>
                    <a:lnTo>
                      <a:pt x="440" y="5"/>
                    </a:lnTo>
                    <a:lnTo>
                      <a:pt x="455" y="3"/>
                    </a:lnTo>
                    <a:lnTo>
                      <a:pt x="467" y="0"/>
                    </a:lnTo>
                    <a:lnTo>
                      <a:pt x="478" y="0"/>
                    </a:lnTo>
                    <a:lnTo>
                      <a:pt x="478" y="13"/>
                    </a:lnTo>
                    <a:lnTo>
                      <a:pt x="467" y="19"/>
                    </a:lnTo>
                    <a:lnTo>
                      <a:pt x="464" y="31"/>
                    </a:lnTo>
                    <a:lnTo>
                      <a:pt x="460" y="38"/>
                    </a:lnTo>
                    <a:lnTo>
                      <a:pt x="453" y="41"/>
                    </a:lnTo>
                    <a:lnTo>
                      <a:pt x="445" y="43"/>
                    </a:lnTo>
                    <a:lnTo>
                      <a:pt x="442" y="49"/>
                    </a:lnTo>
                    <a:lnTo>
                      <a:pt x="436" y="54"/>
                    </a:lnTo>
                    <a:lnTo>
                      <a:pt x="426" y="56"/>
                    </a:lnTo>
                    <a:lnTo>
                      <a:pt x="422" y="55"/>
                    </a:lnTo>
                    <a:lnTo>
                      <a:pt x="419" y="56"/>
                    </a:lnTo>
                    <a:lnTo>
                      <a:pt x="417" y="59"/>
                    </a:lnTo>
                    <a:lnTo>
                      <a:pt x="417" y="65"/>
                    </a:lnTo>
                    <a:lnTo>
                      <a:pt x="415" y="72"/>
                    </a:lnTo>
                    <a:lnTo>
                      <a:pt x="408" y="77"/>
                    </a:lnTo>
                    <a:lnTo>
                      <a:pt x="399" y="83"/>
                    </a:lnTo>
                    <a:lnTo>
                      <a:pt x="390" y="92"/>
                    </a:lnTo>
                    <a:lnTo>
                      <a:pt x="381" y="99"/>
                    </a:lnTo>
                    <a:lnTo>
                      <a:pt x="373" y="103"/>
                    </a:lnTo>
                    <a:lnTo>
                      <a:pt x="367" y="106"/>
                    </a:lnTo>
                    <a:lnTo>
                      <a:pt x="365" y="110"/>
                    </a:lnTo>
                    <a:lnTo>
                      <a:pt x="361" y="115"/>
                    </a:lnTo>
                    <a:lnTo>
                      <a:pt x="358" y="118"/>
                    </a:lnTo>
                    <a:lnTo>
                      <a:pt x="357" y="122"/>
                    </a:lnTo>
                    <a:lnTo>
                      <a:pt x="358" y="130"/>
                    </a:lnTo>
                    <a:lnTo>
                      <a:pt x="357" y="132"/>
                    </a:lnTo>
                    <a:lnTo>
                      <a:pt x="352" y="131"/>
                    </a:lnTo>
                    <a:lnTo>
                      <a:pt x="347" y="131"/>
                    </a:lnTo>
                    <a:lnTo>
                      <a:pt x="344" y="136"/>
                    </a:lnTo>
                    <a:lnTo>
                      <a:pt x="344" y="152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57"/>
              <p:cNvSpPr>
                <a:spLocks/>
              </p:cNvSpPr>
              <p:nvPr/>
            </p:nvSpPr>
            <p:spPr bwMode="auto">
              <a:xfrm>
                <a:off x="3618" y="2807"/>
                <a:ext cx="701" cy="265"/>
              </a:xfrm>
              <a:custGeom>
                <a:avLst/>
                <a:gdLst>
                  <a:gd name="T0" fmla="*/ 839 w 478"/>
                  <a:gd name="T1" fmla="*/ 450 h 189"/>
                  <a:gd name="T2" fmla="*/ 0 w 478"/>
                  <a:gd name="T3" fmla="*/ 522 h 189"/>
                  <a:gd name="T4" fmla="*/ 26 w 478"/>
                  <a:gd name="T5" fmla="*/ 505 h 189"/>
                  <a:gd name="T6" fmla="*/ 13 w 478"/>
                  <a:gd name="T7" fmla="*/ 473 h 189"/>
                  <a:gd name="T8" fmla="*/ 41 w 478"/>
                  <a:gd name="T9" fmla="*/ 409 h 189"/>
                  <a:gd name="T10" fmla="*/ 50 w 478"/>
                  <a:gd name="T11" fmla="*/ 363 h 189"/>
                  <a:gd name="T12" fmla="*/ 69 w 478"/>
                  <a:gd name="T13" fmla="*/ 342 h 189"/>
                  <a:gd name="T14" fmla="*/ 92 w 478"/>
                  <a:gd name="T15" fmla="*/ 322 h 189"/>
                  <a:gd name="T16" fmla="*/ 97 w 478"/>
                  <a:gd name="T17" fmla="*/ 282 h 189"/>
                  <a:gd name="T18" fmla="*/ 92 w 478"/>
                  <a:gd name="T19" fmla="*/ 231 h 189"/>
                  <a:gd name="T20" fmla="*/ 107 w 478"/>
                  <a:gd name="T21" fmla="*/ 199 h 189"/>
                  <a:gd name="T22" fmla="*/ 103 w 478"/>
                  <a:gd name="T23" fmla="*/ 182 h 189"/>
                  <a:gd name="T24" fmla="*/ 359 w 478"/>
                  <a:gd name="T25" fmla="*/ 160 h 189"/>
                  <a:gd name="T26" fmla="*/ 446 w 478"/>
                  <a:gd name="T27" fmla="*/ 122 h 189"/>
                  <a:gd name="T28" fmla="*/ 623 w 478"/>
                  <a:gd name="T29" fmla="*/ 108 h 189"/>
                  <a:gd name="T30" fmla="*/ 801 w 478"/>
                  <a:gd name="T31" fmla="*/ 90 h 189"/>
                  <a:gd name="T32" fmla="*/ 972 w 478"/>
                  <a:gd name="T33" fmla="*/ 69 h 189"/>
                  <a:gd name="T34" fmla="*/ 1129 w 478"/>
                  <a:gd name="T35" fmla="*/ 49 h 189"/>
                  <a:gd name="T36" fmla="*/ 1273 w 478"/>
                  <a:gd name="T37" fmla="*/ 29 h 189"/>
                  <a:gd name="T38" fmla="*/ 1387 w 478"/>
                  <a:gd name="T39" fmla="*/ 14 h 189"/>
                  <a:gd name="T40" fmla="*/ 1474 w 478"/>
                  <a:gd name="T41" fmla="*/ 0 h 189"/>
                  <a:gd name="T42" fmla="*/ 1508 w 478"/>
                  <a:gd name="T43" fmla="*/ 35 h 189"/>
                  <a:gd name="T44" fmla="*/ 1462 w 478"/>
                  <a:gd name="T45" fmla="*/ 84 h 189"/>
                  <a:gd name="T46" fmla="*/ 1428 w 478"/>
                  <a:gd name="T47" fmla="*/ 112 h 189"/>
                  <a:gd name="T48" fmla="*/ 1393 w 478"/>
                  <a:gd name="T49" fmla="*/ 136 h 189"/>
                  <a:gd name="T50" fmla="*/ 1345 w 478"/>
                  <a:gd name="T51" fmla="*/ 156 h 189"/>
                  <a:gd name="T52" fmla="*/ 1320 w 478"/>
                  <a:gd name="T53" fmla="*/ 156 h 189"/>
                  <a:gd name="T54" fmla="*/ 1317 w 478"/>
                  <a:gd name="T55" fmla="*/ 179 h 189"/>
                  <a:gd name="T56" fmla="*/ 1286 w 478"/>
                  <a:gd name="T57" fmla="*/ 212 h 189"/>
                  <a:gd name="T58" fmla="*/ 1230 w 478"/>
                  <a:gd name="T59" fmla="*/ 254 h 189"/>
                  <a:gd name="T60" fmla="*/ 1176 w 478"/>
                  <a:gd name="T61" fmla="*/ 283 h 189"/>
                  <a:gd name="T62" fmla="*/ 1151 w 478"/>
                  <a:gd name="T63" fmla="*/ 303 h 189"/>
                  <a:gd name="T64" fmla="*/ 1129 w 478"/>
                  <a:gd name="T65" fmla="*/ 324 h 189"/>
                  <a:gd name="T66" fmla="*/ 1129 w 478"/>
                  <a:gd name="T67" fmla="*/ 358 h 189"/>
                  <a:gd name="T68" fmla="*/ 1110 w 478"/>
                  <a:gd name="T69" fmla="*/ 362 h 189"/>
                  <a:gd name="T70" fmla="*/ 1084 w 478"/>
                  <a:gd name="T71" fmla="*/ 376 h 18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78"/>
                  <a:gd name="T109" fmla="*/ 0 h 189"/>
                  <a:gd name="T110" fmla="*/ 478 w 478"/>
                  <a:gd name="T111" fmla="*/ 189 h 18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78" h="189">
                    <a:moveTo>
                      <a:pt x="344" y="152"/>
                    </a:moveTo>
                    <a:lnTo>
                      <a:pt x="266" y="163"/>
                    </a:lnTo>
                    <a:lnTo>
                      <a:pt x="123" y="179"/>
                    </a:lnTo>
                    <a:lnTo>
                      <a:pt x="0" y="189"/>
                    </a:lnTo>
                    <a:lnTo>
                      <a:pt x="4" y="185"/>
                    </a:lnTo>
                    <a:lnTo>
                      <a:pt x="8" y="183"/>
                    </a:lnTo>
                    <a:lnTo>
                      <a:pt x="8" y="177"/>
                    </a:lnTo>
                    <a:lnTo>
                      <a:pt x="4" y="171"/>
                    </a:lnTo>
                    <a:lnTo>
                      <a:pt x="6" y="157"/>
                    </a:lnTo>
                    <a:lnTo>
                      <a:pt x="13" y="148"/>
                    </a:lnTo>
                    <a:lnTo>
                      <a:pt x="19" y="140"/>
                    </a:lnTo>
                    <a:lnTo>
                      <a:pt x="16" y="132"/>
                    </a:lnTo>
                    <a:lnTo>
                      <a:pt x="21" y="128"/>
                    </a:lnTo>
                    <a:lnTo>
                      <a:pt x="22" y="124"/>
                    </a:lnTo>
                    <a:lnTo>
                      <a:pt x="23" y="120"/>
                    </a:lnTo>
                    <a:lnTo>
                      <a:pt x="29" y="117"/>
                    </a:lnTo>
                    <a:lnTo>
                      <a:pt x="27" y="108"/>
                    </a:lnTo>
                    <a:lnTo>
                      <a:pt x="31" y="102"/>
                    </a:lnTo>
                    <a:lnTo>
                      <a:pt x="30" y="94"/>
                    </a:lnTo>
                    <a:lnTo>
                      <a:pt x="29" y="84"/>
                    </a:lnTo>
                    <a:lnTo>
                      <a:pt x="32" y="74"/>
                    </a:lnTo>
                    <a:lnTo>
                      <a:pt x="34" y="72"/>
                    </a:lnTo>
                    <a:lnTo>
                      <a:pt x="34" y="69"/>
                    </a:lnTo>
                    <a:lnTo>
                      <a:pt x="33" y="66"/>
                    </a:lnTo>
                    <a:lnTo>
                      <a:pt x="31" y="63"/>
                    </a:lnTo>
                    <a:lnTo>
                      <a:pt x="114" y="58"/>
                    </a:lnTo>
                    <a:lnTo>
                      <a:pt x="114" y="47"/>
                    </a:lnTo>
                    <a:lnTo>
                      <a:pt x="141" y="44"/>
                    </a:lnTo>
                    <a:lnTo>
                      <a:pt x="170" y="41"/>
                    </a:lnTo>
                    <a:lnTo>
                      <a:pt x="198" y="39"/>
                    </a:lnTo>
                    <a:lnTo>
                      <a:pt x="225" y="35"/>
                    </a:lnTo>
                    <a:lnTo>
                      <a:pt x="254" y="33"/>
                    </a:lnTo>
                    <a:lnTo>
                      <a:pt x="282" y="29"/>
                    </a:lnTo>
                    <a:lnTo>
                      <a:pt x="308" y="25"/>
                    </a:lnTo>
                    <a:lnTo>
                      <a:pt x="334" y="21"/>
                    </a:lnTo>
                    <a:lnTo>
                      <a:pt x="358" y="18"/>
                    </a:lnTo>
                    <a:lnTo>
                      <a:pt x="381" y="14"/>
                    </a:lnTo>
                    <a:lnTo>
                      <a:pt x="404" y="11"/>
                    </a:lnTo>
                    <a:lnTo>
                      <a:pt x="423" y="8"/>
                    </a:lnTo>
                    <a:lnTo>
                      <a:pt x="440" y="5"/>
                    </a:lnTo>
                    <a:lnTo>
                      <a:pt x="455" y="3"/>
                    </a:lnTo>
                    <a:lnTo>
                      <a:pt x="467" y="0"/>
                    </a:lnTo>
                    <a:lnTo>
                      <a:pt x="478" y="0"/>
                    </a:lnTo>
                    <a:lnTo>
                      <a:pt x="478" y="13"/>
                    </a:lnTo>
                    <a:lnTo>
                      <a:pt x="467" y="19"/>
                    </a:lnTo>
                    <a:lnTo>
                      <a:pt x="464" y="31"/>
                    </a:lnTo>
                    <a:lnTo>
                      <a:pt x="460" y="38"/>
                    </a:lnTo>
                    <a:lnTo>
                      <a:pt x="453" y="41"/>
                    </a:lnTo>
                    <a:lnTo>
                      <a:pt x="445" y="43"/>
                    </a:lnTo>
                    <a:lnTo>
                      <a:pt x="442" y="49"/>
                    </a:lnTo>
                    <a:lnTo>
                      <a:pt x="436" y="54"/>
                    </a:lnTo>
                    <a:lnTo>
                      <a:pt x="426" y="56"/>
                    </a:lnTo>
                    <a:lnTo>
                      <a:pt x="422" y="55"/>
                    </a:lnTo>
                    <a:lnTo>
                      <a:pt x="419" y="56"/>
                    </a:lnTo>
                    <a:lnTo>
                      <a:pt x="417" y="59"/>
                    </a:lnTo>
                    <a:lnTo>
                      <a:pt x="417" y="65"/>
                    </a:lnTo>
                    <a:lnTo>
                      <a:pt x="415" y="72"/>
                    </a:lnTo>
                    <a:lnTo>
                      <a:pt x="408" y="77"/>
                    </a:lnTo>
                    <a:lnTo>
                      <a:pt x="399" y="83"/>
                    </a:lnTo>
                    <a:lnTo>
                      <a:pt x="390" y="92"/>
                    </a:lnTo>
                    <a:lnTo>
                      <a:pt x="381" y="99"/>
                    </a:lnTo>
                    <a:lnTo>
                      <a:pt x="373" y="103"/>
                    </a:lnTo>
                    <a:lnTo>
                      <a:pt x="367" y="106"/>
                    </a:lnTo>
                    <a:lnTo>
                      <a:pt x="365" y="110"/>
                    </a:lnTo>
                    <a:lnTo>
                      <a:pt x="361" y="115"/>
                    </a:lnTo>
                    <a:lnTo>
                      <a:pt x="358" y="118"/>
                    </a:lnTo>
                    <a:lnTo>
                      <a:pt x="357" y="122"/>
                    </a:lnTo>
                    <a:lnTo>
                      <a:pt x="358" y="130"/>
                    </a:lnTo>
                    <a:lnTo>
                      <a:pt x="357" y="132"/>
                    </a:lnTo>
                    <a:lnTo>
                      <a:pt x="352" y="131"/>
                    </a:lnTo>
                    <a:lnTo>
                      <a:pt x="347" y="131"/>
                    </a:lnTo>
                    <a:lnTo>
                      <a:pt x="344" y="136"/>
                    </a:lnTo>
                    <a:lnTo>
                      <a:pt x="344" y="15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58"/>
              <p:cNvSpPr>
                <a:spLocks/>
              </p:cNvSpPr>
              <p:nvPr/>
            </p:nvSpPr>
            <p:spPr bwMode="auto">
              <a:xfrm>
                <a:off x="3659" y="2558"/>
                <a:ext cx="619" cy="354"/>
              </a:xfrm>
              <a:custGeom>
                <a:avLst/>
                <a:gdLst>
                  <a:gd name="T0" fmla="*/ 785 w 422"/>
                  <a:gd name="T1" fmla="*/ 35 h 253"/>
                  <a:gd name="T2" fmla="*/ 792 w 422"/>
                  <a:gd name="T3" fmla="*/ 83 h 253"/>
                  <a:gd name="T4" fmla="*/ 742 w 422"/>
                  <a:gd name="T5" fmla="*/ 98 h 253"/>
                  <a:gd name="T6" fmla="*/ 695 w 422"/>
                  <a:gd name="T7" fmla="*/ 118 h 253"/>
                  <a:gd name="T8" fmla="*/ 667 w 422"/>
                  <a:gd name="T9" fmla="*/ 176 h 253"/>
                  <a:gd name="T10" fmla="*/ 622 w 422"/>
                  <a:gd name="T11" fmla="*/ 214 h 253"/>
                  <a:gd name="T12" fmla="*/ 607 w 422"/>
                  <a:gd name="T13" fmla="*/ 274 h 253"/>
                  <a:gd name="T14" fmla="*/ 571 w 422"/>
                  <a:gd name="T15" fmla="*/ 280 h 253"/>
                  <a:gd name="T16" fmla="*/ 521 w 422"/>
                  <a:gd name="T17" fmla="*/ 269 h 253"/>
                  <a:gd name="T18" fmla="*/ 512 w 422"/>
                  <a:gd name="T19" fmla="*/ 304 h 253"/>
                  <a:gd name="T20" fmla="*/ 506 w 422"/>
                  <a:gd name="T21" fmla="*/ 327 h 253"/>
                  <a:gd name="T22" fmla="*/ 461 w 422"/>
                  <a:gd name="T23" fmla="*/ 299 h 253"/>
                  <a:gd name="T24" fmla="*/ 434 w 422"/>
                  <a:gd name="T25" fmla="*/ 318 h 253"/>
                  <a:gd name="T26" fmla="*/ 420 w 422"/>
                  <a:gd name="T27" fmla="*/ 348 h 253"/>
                  <a:gd name="T28" fmla="*/ 373 w 422"/>
                  <a:gd name="T29" fmla="*/ 323 h 253"/>
                  <a:gd name="T30" fmla="*/ 346 w 422"/>
                  <a:gd name="T31" fmla="*/ 340 h 253"/>
                  <a:gd name="T32" fmla="*/ 317 w 422"/>
                  <a:gd name="T33" fmla="*/ 340 h 253"/>
                  <a:gd name="T34" fmla="*/ 282 w 422"/>
                  <a:gd name="T35" fmla="*/ 353 h 253"/>
                  <a:gd name="T36" fmla="*/ 268 w 422"/>
                  <a:gd name="T37" fmla="*/ 358 h 253"/>
                  <a:gd name="T38" fmla="*/ 236 w 422"/>
                  <a:gd name="T39" fmla="*/ 379 h 253"/>
                  <a:gd name="T40" fmla="*/ 243 w 422"/>
                  <a:gd name="T41" fmla="*/ 406 h 253"/>
                  <a:gd name="T42" fmla="*/ 236 w 422"/>
                  <a:gd name="T43" fmla="*/ 431 h 253"/>
                  <a:gd name="T44" fmla="*/ 180 w 422"/>
                  <a:gd name="T45" fmla="*/ 460 h 253"/>
                  <a:gd name="T46" fmla="*/ 198 w 422"/>
                  <a:gd name="T47" fmla="*/ 490 h 253"/>
                  <a:gd name="T48" fmla="*/ 188 w 422"/>
                  <a:gd name="T49" fmla="*/ 530 h 253"/>
                  <a:gd name="T50" fmla="*/ 151 w 422"/>
                  <a:gd name="T51" fmla="*/ 515 h 253"/>
                  <a:gd name="T52" fmla="*/ 103 w 422"/>
                  <a:gd name="T53" fmla="*/ 504 h 253"/>
                  <a:gd name="T54" fmla="*/ 87 w 422"/>
                  <a:gd name="T55" fmla="*/ 548 h 253"/>
                  <a:gd name="T56" fmla="*/ 75 w 422"/>
                  <a:gd name="T57" fmla="*/ 585 h 253"/>
                  <a:gd name="T58" fmla="*/ 38 w 422"/>
                  <a:gd name="T59" fmla="*/ 641 h 253"/>
                  <a:gd name="T60" fmla="*/ 22 w 422"/>
                  <a:gd name="T61" fmla="*/ 652 h 253"/>
                  <a:gd name="T62" fmla="*/ 9 w 422"/>
                  <a:gd name="T63" fmla="*/ 663 h 253"/>
                  <a:gd name="T64" fmla="*/ 9 w 422"/>
                  <a:gd name="T65" fmla="*/ 663 h 253"/>
                  <a:gd name="T66" fmla="*/ 323 w 422"/>
                  <a:gd name="T67" fmla="*/ 613 h 253"/>
                  <a:gd name="T68" fmla="*/ 475 w 422"/>
                  <a:gd name="T69" fmla="*/ 597 h 253"/>
                  <a:gd name="T70" fmla="*/ 635 w 422"/>
                  <a:gd name="T71" fmla="*/ 585 h 253"/>
                  <a:gd name="T72" fmla="*/ 785 w 422"/>
                  <a:gd name="T73" fmla="*/ 569 h 253"/>
                  <a:gd name="T74" fmla="*/ 939 w 422"/>
                  <a:gd name="T75" fmla="*/ 554 h 253"/>
                  <a:gd name="T76" fmla="*/ 1069 w 422"/>
                  <a:gd name="T77" fmla="*/ 536 h 253"/>
                  <a:gd name="T78" fmla="*/ 1121 w 422"/>
                  <a:gd name="T79" fmla="*/ 504 h 253"/>
                  <a:gd name="T80" fmla="*/ 1168 w 422"/>
                  <a:gd name="T81" fmla="*/ 466 h 253"/>
                  <a:gd name="T82" fmla="*/ 1204 w 422"/>
                  <a:gd name="T83" fmla="*/ 417 h 253"/>
                  <a:gd name="T84" fmla="*/ 1272 w 422"/>
                  <a:gd name="T85" fmla="*/ 353 h 253"/>
                  <a:gd name="T86" fmla="*/ 1326 w 422"/>
                  <a:gd name="T87" fmla="*/ 304 h 253"/>
                  <a:gd name="T88" fmla="*/ 1297 w 422"/>
                  <a:gd name="T89" fmla="*/ 274 h 253"/>
                  <a:gd name="T90" fmla="*/ 1259 w 422"/>
                  <a:gd name="T91" fmla="*/ 246 h 253"/>
                  <a:gd name="T92" fmla="*/ 1231 w 422"/>
                  <a:gd name="T93" fmla="*/ 207 h 253"/>
                  <a:gd name="T94" fmla="*/ 1193 w 422"/>
                  <a:gd name="T95" fmla="*/ 146 h 253"/>
                  <a:gd name="T96" fmla="*/ 1151 w 422"/>
                  <a:gd name="T97" fmla="*/ 90 h 253"/>
                  <a:gd name="T98" fmla="*/ 1129 w 422"/>
                  <a:gd name="T99" fmla="*/ 63 h 253"/>
                  <a:gd name="T100" fmla="*/ 1097 w 422"/>
                  <a:gd name="T101" fmla="*/ 74 h 253"/>
                  <a:gd name="T102" fmla="*/ 1069 w 422"/>
                  <a:gd name="T103" fmla="*/ 88 h 253"/>
                  <a:gd name="T104" fmla="*/ 1022 w 422"/>
                  <a:gd name="T105" fmla="*/ 80 h 253"/>
                  <a:gd name="T106" fmla="*/ 992 w 422"/>
                  <a:gd name="T107" fmla="*/ 74 h 253"/>
                  <a:gd name="T108" fmla="*/ 962 w 422"/>
                  <a:gd name="T109" fmla="*/ 69 h 253"/>
                  <a:gd name="T110" fmla="*/ 918 w 422"/>
                  <a:gd name="T111" fmla="*/ 57 h 253"/>
                  <a:gd name="T112" fmla="*/ 877 w 422"/>
                  <a:gd name="T113" fmla="*/ 28 h 253"/>
                  <a:gd name="T114" fmla="*/ 833 w 422"/>
                  <a:gd name="T115" fmla="*/ 0 h 253"/>
                  <a:gd name="T116" fmla="*/ 796 w 422"/>
                  <a:gd name="T117" fmla="*/ 8 h 25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22"/>
                  <a:gd name="T178" fmla="*/ 0 h 253"/>
                  <a:gd name="T179" fmla="*/ 422 w 422"/>
                  <a:gd name="T180" fmla="*/ 253 h 253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22" h="253">
                    <a:moveTo>
                      <a:pt x="249" y="3"/>
                    </a:moveTo>
                    <a:lnTo>
                      <a:pt x="247" y="11"/>
                    </a:lnTo>
                    <a:lnTo>
                      <a:pt x="249" y="13"/>
                    </a:lnTo>
                    <a:lnTo>
                      <a:pt x="253" y="15"/>
                    </a:lnTo>
                    <a:lnTo>
                      <a:pt x="254" y="26"/>
                    </a:lnTo>
                    <a:lnTo>
                      <a:pt x="251" y="30"/>
                    </a:lnTo>
                    <a:lnTo>
                      <a:pt x="246" y="31"/>
                    </a:lnTo>
                    <a:lnTo>
                      <a:pt x="240" y="32"/>
                    </a:lnTo>
                    <a:lnTo>
                      <a:pt x="235" y="36"/>
                    </a:lnTo>
                    <a:lnTo>
                      <a:pt x="232" y="40"/>
                    </a:lnTo>
                    <a:lnTo>
                      <a:pt x="226" y="42"/>
                    </a:lnTo>
                    <a:lnTo>
                      <a:pt x="220" y="43"/>
                    </a:lnTo>
                    <a:lnTo>
                      <a:pt x="217" y="49"/>
                    </a:lnTo>
                    <a:lnTo>
                      <a:pt x="215" y="60"/>
                    </a:lnTo>
                    <a:lnTo>
                      <a:pt x="211" y="64"/>
                    </a:lnTo>
                    <a:lnTo>
                      <a:pt x="208" y="68"/>
                    </a:lnTo>
                    <a:lnTo>
                      <a:pt x="208" y="77"/>
                    </a:lnTo>
                    <a:lnTo>
                      <a:pt x="197" y="78"/>
                    </a:lnTo>
                    <a:lnTo>
                      <a:pt x="197" y="86"/>
                    </a:lnTo>
                    <a:lnTo>
                      <a:pt x="195" y="94"/>
                    </a:lnTo>
                    <a:lnTo>
                      <a:pt x="192" y="100"/>
                    </a:lnTo>
                    <a:lnTo>
                      <a:pt x="189" y="103"/>
                    </a:lnTo>
                    <a:lnTo>
                      <a:pt x="183" y="103"/>
                    </a:lnTo>
                    <a:lnTo>
                      <a:pt x="181" y="102"/>
                    </a:lnTo>
                    <a:lnTo>
                      <a:pt x="178" y="98"/>
                    </a:lnTo>
                    <a:lnTo>
                      <a:pt x="174" y="97"/>
                    </a:lnTo>
                    <a:lnTo>
                      <a:pt x="165" y="98"/>
                    </a:lnTo>
                    <a:lnTo>
                      <a:pt x="163" y="102"/>
                    </a:lnTo>
                    <a:lnTo>
                      <a:pt x="163" y="108"/>
                    </a:lnTo>
                    <a:lnTo>
                      <a:pt x="162" y="111"/>
                    </a:lnTo>
                    <a:lnTo>
                      <a:pt x="160" y="115"/>
                    </a:lnTo>
                    <a:lnTo>
                      <a:pt x="161" y="119"/>
                    </a:lnTo>
                    <a:lnTo>
                      <a:pt x="160" y="119"/>
                    </a:lnTo>
                    <a:lnTo>
                      <a:pt x="155" y="113"/>
                    </a:lnTo>
                    <a:lnTo>
                      <a:pt x="150" y="111"/>
                    </a:lnTo>
                    <a:lnTo>
                      <a:pt x="146" y="109"/>
                    </a:lnTo>
                    <a:lnTo>
                      <a:pt x="142" y="108"/>
                    </a:lnTo>
                    <a:lnTo>
                      <a:pt x="140" y="111"/>
                    </a:lnTo>
                    <a:lnTo>
                      <a:pt x="138" y="116"/>
                    </a:lnTo>
                    <a:lnTo>
                      <a:pt x="136" y="122"/>
                    </a:lnTo>
                    <a:lnTo>
                      <a:pt x="134" y="126"/>
                    </a:lnTo>
                    <a:lnTo>
                      <a:pt x="133" y="127"/>
                    </a:lnTo>
                    <a:lnTo>
                      <a:pt x="130" y="124"/>
                    </a:lnTo>
                    <a:lnTo>
                      <a:pt x="125" y="119"/>
                    </a:lnTo>
                    <a:lnTo>
                      <a:pt x="118" y="118"/>
                    </a:lnTo>
                    <a:lnTo>
                      <a:pt x="113" y="119"/>
                    </a:lnTo>
                    <a:lnTo>
                      <a:pt x="110" y="122"/>
                    </a:lnTo>
                    <a:lnTo>
                      <a:pt x="110" y="124"/>
                    </a:lnTo>
                    <a:lnTo>
                      <a:pt x="109" y="126"/>
                    </a:lnTo>
                    <a:lnTo>
                      <a:pt x="104" y="126"/>
                    </a:lnTo>
                    <a:lnTo>
                      <a:pt x="100" y="124"/>
                    </a:lnTo>
                    <a:lnTo>
                      <a:pt x="94" y="121"/>
                    </a:lnTo>
                    <a:lnTo>
                      <a:pt x="89" y="122"/>
                    </a:lnTo>
                    <a:lnTo>
                      <a:pt x="89" y="129"/>
                    </a:lnTo>
                    <a:lnTo>
                      <a:pt x="91" y="131"/>
                    </a:lnTo>
                    <a:lnTo>
                      <a:pt x="90" y="131"/>
                    </a:lnTo>
                    <a:lnTo>
                      <a:pt x="85" y="131"/>
                    </a:lnTo>
                    <a:lnTo>
                      <a:pt x="79" y="131"/>
                    </a:lnTo>
                    <a:lnTo>
                      <a:pt x="77" y="135"/>
                    </a:lnTo>
                    <a:lnTo>
                      <a:pt x="75" y="139"/>
                    </a:lnTo>
                    <a:lnTo>
                      <a:pt x="73" y="143"/>
                    </a:lnTo>
                    <a:lnTo>
                      <a:pt x="73" y="147"/>
                    </a:lnTo>
                    <a:lnTo>
                      <a:pt x="77" y="148"/>
                    </a:lnTo>
                    <a:lnTo>
                      <a:pt x="79" y="151"/>
                    </a:lnTo>
                    <a:lnTo>
                      <a:pt x="79" y="154"/>
                    </a:lnTo>
                    <a:lnTo>
                      <a:pt x="75" y="157"/>
                    </a:lnTo>
                    <a:lnTo>
                      <a:pt x="67" y="160"/>
                    </a:lnTo>
                    <a:lnTo>
                      <a:pt x="61" y="164"/>
                    </a:lnTo>
                    <a:lnTo>
                      <a:pt x="57" y="168"/>
                    </a:lnTo>
                    <a:lnTo>
                      <a:pt x="58" y="172"/>
                    </a:lnTo>
                    <a:lnTo>
                      <a:pt x="61" y="176"/>
                    </a:lnTo>
                    <a:lnTo>
                      <a:pt x="63" y="179"/>
                    </a:lnTo>
                    <a:lnTo>
                      <a:pt x="63" y="184"/>
                    </a:lnTo>
                    <a:lnTo>
                      <a:pt x="61" y="192"/>
                    </a:lnTo>
                    <a:lnTo>
                      <a:pt x="59" y="194"/>
                    </a:lnTo>
                    <a:lnTo>
                      <a:pt x="56" y="193"/>
                    </a:lnTo>
                    <a:lnTo>
                      <a:pt x="52" y="191"/>
                    </a:lnTo>
                    <a:lnTo>
                      <a:pt x="48" y="188"/>
                    </a:lnTo>
                    <a:lnTo>
                      <a:pt x="43" y="184"/>
                    </a:lnTo>
                    <a:lnTo>
                      <a:pt x="39" y="184"/>
                    </a:lnTo>
                    <a:lnTo>
                      <a:pt x="33" y="184"/>
                    </a:lnTo>
                    <a:lnTo>
                      <a:pt x="27" y="190"/>
                    </a:lnTo>
                    <a:lnTo>
                      <a:pt x="26" y="196"/>
                    </a:lnTo>
                    <a:lnTo>
                      <a:pt x="27" y="200"/>
                    </a:lnTo>
                    <a:lnTo>
                      <a:pt x="28" y="204"/>
                    </a:lnTo>
                    <a:lnTo>
                      <a:pt x="24" y="206"/>
                    </a:lnTo>
                    <a:lnTo>
                      <a:pt x="24" y="214"/>
                    </a:lnTo>
                    <a:lnTo>
                      <a:pt x="26" y="224"/>
                    </a:lnTo>
                    <a:lnTo>
                      <a:pt x="24" y="233"/>
                    </a:lnTo>
                    <a:lnTo>
                      <a:pt x="12" y="234"/>
                    </a:lnTo>
                    <a:lnTo>
                      <a:pt x="12" y="237"/>
                    </a:lnTo>
                    <a:lnTo>
                      <a:pt x="10" y="238"/>
                    </a:lnTo>
                    <a:lnTo>
                      <a:pt x="7" y="238"/>
                    </a:lnTo>
                    <a:lnTo>
                      <a:pt x="3" y="238"/>
                    </a:lnTo>
                    <a:lnTo>
                      <a:pt x="0" y="238"/>
                    </a:lnTo>
                    <a:lnTo>
                      <a:pt x="3" y="242"/>
                    </a:lnTo>
                    <a:lnTo>
                      <a:pt x="6" y="247"/>
                    </a:lnTo>
                    <a:lnTo>
                      <a:pt x="3" y="253"/>
                    </a:lnTo>
                    <a:lnTo>
                      <a:pt x="3" y="242"/>
                    </a:lnTo>
                    <a:lnTo>
                      <a:pt x="86" y="237"/>
                    </a:lnTo>
                    <a:lnTo>
                      <a:pt x="86" y="225"/>
                    </a:lnTo>
                    <a:lnTo>
                      <a:pt x="102" y="224"/>
                    </a:lnTo>
                    <a:lnTo>
                      <a:pt x="118" y="222"/>
                    </a:lnTo>
                    <a:lnTo>
                      <a:pt x="135" y="221"/>
                    </a:lnTo>
                    <a:lnTo>
                      <a:pt x="151" y="218"/>
                    </a:lnTo>
                    <a:lnTo>
                      <a:pt x="168" y="218"/>
                    </a:lnTo>
                    <a:lnTo>
                      <a:pt x="185" y="216"/>
                    </a:lnTo>
                    <a:lnTo>
                      <a:pt x="201" y="214"/>
                    </a:lnTo>
                    <a:lnTo>
                      <a:pt x="217" y="211"/>
                    </a:lnTo>
                    <a:lnTo>
                      <a:pt x="233" y="210"/>
                    </a:lnTo>
                    <a:lnTo>
                      <a:pt x="249" y="208"/>
                    </a:lnTo>
                    <a:lnTo>
                      <a:pt x="266" y="206"/>
                    </a:lnTo>
                    <a:lnTo>
                      <a:pt x="282" y="204"/>
                    </a:lnTo>
                    <a:lnTo>
                      <a:pt x="297" y="202"/>
                    </a:lnTo>
                    <a:lnTo>
                      <a:pt x="312" y="200"/>
                    </a:lnTo>
                    <a:lnTo>
                      <a:pt x="326" y="198"/>
                    </a:lnTo>
                    <a:lnTo>
                      <a:pt x="339" y="196"/>
                    </a:lnTo>
                    <a:lnTo>
                      <a:pt x="343" y="190"/>
                    </a:lnTo>
                    <a:lnTo>
                      <a:pt x="350" y="186"/>
                    </a:lnTo>
                    <a:lnTo>
                      <a:pt x="355" y="184"/>
                    </a:lnTo>
                    <a:lnTo>
                      <a:pt x="360" y="179"/>
                    </a:lnTo>
                    <a:lnTo>
                      <a:pt x="365" y="172"/>
                    </a:lnTo>
                    <a:lnTo>
                      <a:pt x="370" y="170"/>
                    </a:lnTo>
                    <a:lnTo>
                      <a:pt x="373" y="167"/>
                    </a:lnTo>
                    <a:lnTo>
                      <a:pt x="378" y="160"/>
                    </a:lnTo>
                    <a:lnTo>
                      <a:pt x="382" y="152"/>
                    </a:lnTo>
                    <a:lnTo>
                      <a:pt x="388" y="144"/>
                    </a:lnTo>
                    <a:lnTo>
                      <a:pt x="396" y="137"/>
                    </a:lnTo>
                    <a:lnTo>
                      <a:pt x="403" y="129"/>
                    </a:lnTo>
                    <a:lnTo>
                      <a:pt x="411" y="123"/>
                    </a:lnTo>
                    <a:lnTo>
                      <a:pt x="416" y="116"/>
                    </a:lnTo>
                    <a:lnTo>
                      <a:pt x="420" y="111"/>
                    </a:lnTo>
                    <a:lnTo>
                      <a:pt x="422" y="107"/>
                    </a:lnTo>
                    <a:lnTo>
                      <a:pt x="418" y="102"/>
                    </a:lnTo>
                    <a:lnTo>
                      <a:pt x="411" y="100"/>
                    </a:lnTo>
                    <a:lnTo>
                      <a:pt x="407" y="98"/>
                    </a:lnTo>
                    <a:lnTo>
                      <a:pt x="402" y="95"/>
                    </a:lnTo>
                    <a:lnTo>
                      <a:pt x="399" y="90"/>
                    </a:lnTo>
                    <a:lnTo>
                      <a:pt x="396" y="86"/>
                    </a:lnTo>
                    <a:lnTo>
                      <a:pt x="393" y="82"/>
                    </a:lnTo>
                    <a:lnTo>
                      <a:pt x="390" y="76"/>
                    </a:lnTo>
                    <a:lnTo>
                      <a:pt x="387" y="72"/>
                    </a:lnTo>
                    <a:lnTo>
                      <a:pt x="380" y="64"/>
                    </a:lnTo>
                    <a:lnTo>
                      <a:pt x="378" y="53"/>
                    </a:lnTo>
                    <a:lnTo>
                      <a:pt x="377" y="44"/>
                    </a:lnTo>
                    <a:lnTo>
                      <a:pt x="373" y="36"/>
                    </a:lnTo>
                    <a:lnTo>
                      <a:pt x="365" y="33"/>
                    </a:lnTo>
                    <a:lnTo>
                      <a:pt x="362" y="29"/>
                    </a:lnTo>
                    <a:lnTo>
                      <a:pt x="361" y="25"/>
                    </a:lnTo>
                    <a:lnTo>
                      <a:pt x="358" y="23"/>
                    </a:lnTo>
                    <a:lnTo>
                      <a:pt x="352" y="23"/>
                    </a:lnTo>
                    <a:lnTo>
                      <a:pt x="350" y="25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39" y="30"/>
                    </a:lnTo>
                    <a:lnTo>
                      <a:pt x="339" y="32"/>
                    </a:lnTo>
                    <a:lnTo>
                      <a:pt x="337" y="32"/>
                    </a:lnTo>
                    <a:lnTo>
                      <a:pt x="332" y="27"/>
                    </a:lnTo>
                    <a:lnTo>
                      <a:pt x="324" y="29"/>
                    </a:lnTo>
                    <a:lnTo>
                      <a:pt x="319" y="29"/>
                    </a:lnTo>
                    <a:lnTo>
                      <a:pt x="316" y="29"/>
                    </a:lnTo>
                    <a:lnTo>
                      <a:pt x="314" y="27"/>
                    </a:lnTo>
                    <a:lnTo>
                      <a:pt x="312" y="27"/>
                    </a:lnTo>
                    <a:lnTo>
                      <a:pt x="308" y="26"/>
                    </a:lnTo>
                    <a:lnTo>
                      <a:pt x="305" y="25"/>
                    </a:lnTo>
                    <a:lnTo>
                      <a:pt x="302" y="26"/>
                    </a:lnTo>
                    <a:lnTo>
                      <a:pt x="296" y="23"/>
                    </a:lnTo>
                    <a:lnTo>
                      <a:pt x="291" y="21"/>
                    </a:lnTo>
                    <a:lnTo>
                      <a:pt x="286" y="19"/>
                    </a:lnTo>
                    <a:lnTo>
                      <a:pt x="282" y="19"/>
                    </a:lnTo>
                    <a:lnTo>
                      <a:pt x="278" y="10"/>
                    </a:lnTo>
                    <a:lnTo>
                      <a:pt x="273" y="5"/>
                    </a:lnTo>
                    <a:lnTo>
                      <a:pt x="269" y="1"/>
                    </a:lnTo>
                    <a:lnTo>
                      <a:pt x="264" y="0"/>
                    </a:lnTo>
                    <a:lnTo>
                      <a:pt x="260" y="1"/>
                    </a:lnTo>
                    <a:lnTo>
                      <a:pt x="256" y="2"/>
                    </a:lnTo>
                    <a:lnTo>
                      <a:pt x="252" y="3"/>
                    </a:lnTo>
                    <a:lnTo>
                      <a:pt x="249" y="3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59"/>
              <p:cNvSpPr>
                <a:spLocks/>
              </p:cNvSpPr>
              <p:nvPr/>
            </p:nvSpPr>
            <p:spPr bwMode="auto">
              <a:xfrm>
                <a:off x="3659" y="2558"/>
                <a:ext cx="619" cy="354"/>
              </a:xfrm>
              <a:custGeom>
                <a:avLst/>
                <a:gdLst>
                  <a:gd name="T0" fmla="*/ 779 w 422"/>
                  <a:gd name="T1" fmla="*/ 29 h 253"/>
                  <a:gd name="T2" fmla="*/ 802 w 422"/>
                  <a:gd name="T3" fmla="*/ 70 h 253"/>
                  <a:gd name="T4" fmla="*/ 757 w 422"/>
                  <a:gd name="T5" fmla="*/ 88 h 253"/>
                  <a:gd name="T6" fmla="*/ 714 w 422"/>
                  <a:gd name="T7" fmla="*/ 116 h 253"/>
                  <a:gd name="T8" fmla="*/ 678 w 422"/>
                  <a:gd name="T9" fmla="*/ 165 h 253"/>
                  <a:gd name="T10" fmla="*/ 656 w 422"/>
                  <a:gd name="T11" fmla="*/ 211 h 253"/>
                  <a:gd name="T12" fmla="*/ 616 w 422"/>
                  <a:gd name="T13" fmla="*/ 259 h 253"/>
                  <a:gd name="T14" fmla="*/ 576 w 422"/>
                  <a:gd name="T15" fmla="*/ 281 h 253"/>
                  <a:gd name="T16" fmla="*/ 549 w 422"/>
                  <a:gd name="T17" fmla="*/ 266 h 253"/>
                  <a:gd name="T18" fmla="*/ 515 w 422"/>
                  <a:gd name="T19" fmla="*/ 295 h 253"/>
                  <a:gd name="T20" fmla="*/ 508 w 422"/>
                  <a:gd name="T21" fmla="*/ 327 h 253"/>
                  <a:gd name="T22" fmla="*/ 474 w 422"/>
                  <a:gd name="T23" fmla="*/ 304 h 253"/>
                  <a:gd name="T24" fmla="*/ 442 w 422"/>
                  <a:gd name="T25" fmla="*/ 304 h 253"/>
                  <a:gd name="T26" fmla="*/ 424 w 422"/>
                  <a:gd name="T27" fmla="*/ 344 h 253"/>
                  <a:gd name="T28" fmla="*/ 393 w 422"/>
                  <a:gd name="T29" fmla="*/ 327 h 253"/>
                  <a:gd name="T30" fmla="*/ 346 w 422"/>
                  <a:gd name="T31" fmla="*/ 334 h 253"/>
                  <a:gd name="T32" fmla="*/ 329 w 422"/>
                  <a:gd name="T33" fmla="*/ 344 h 253"/>
                  <a:gd name="T34" fmla="*/ 282 w 422"/>
                  <a:gd name="T35" fmla="*/ 334 h 253"/>
                  <a:gd name="T36" fmla="*/ 285 w 422"/>
                  <a:gd name="T37" fmla="*/ 358 h 253"/>
                  <a:gd name="T38" fmla="*/ 243 w 422"/>
                  <a:gd name="T39" fmla="*/ 369 h 253"/>
                  <a:gd name="T40" fmla="*/ 230 w 422"/>
                  <a:gd name="T41" fmla="*/ 403 h 253"/>
                  <a:gd name="T42" fmla="*/ 249 w 422"/>
                  <a:gd name="T43" fmla="*/ 421 h 253"/>
                  <a:gd name="T44" fmla="*/ 192 w 422"/>
                  <a:gd name="T45" fmla="*/ 448 h 253"/>
                  <a:gd name="T46" fmla="*/ 192 w 422"/>
                  <a:gd name="T47" fmla="*/ 481 h 253"/>
                  <a:gd name="T48" fmla="*/ 192 w 422"/>
                  <a:gd name="T49" fmla="*/ 526 h 253"/>
                  <a:gd name="T50" fmla="*/ 163 w 422"/>
                  <a:gd name="T51" fmla="*/ 523 h 253"/>
                  <a:gd name="T52" fmla="*/ 123 w 422"/>
                  <a:gd name="T53" fmla="*/ 504 h 253"/>
                  <a:gd name="T54" fmla="*/ 82 w 422"/>
                  <a:gd name="T55" fmla="*/ 536 h 253"/>
                  <a:gd name="T56" fmla="*/ 75 w 422"/>
                  <a:gd name="T57" fmla="*/ 564 h 253"/>
                  <a:gd name="T58" fmla="*/ 75 w 422"/>
                  <a:gd name="T59" fmla="*/ 638 h 253"/>
                  <a:gd name="T60" fmla="*/ 32 w 422"/>
                  <a:gd name="T61" fmla="*/ 652 h 253"/>
                  <a:gd name="T62" fmla="*/ 0 w 422"/>
                  <a:gd name="T63" fmla="*/ 652 h 253"/>
                  <a:gd name="T64" fmla="*/ 9 w 422"/>
                  <a:gd name="T65" fmla="*/ 693 h 253"/>
                  <a:gd name="T66" fmla="*/ 271 w 422"/>
                  <a:gd name="T67" fmla="*/ 617 h 253"/>
                  <a:gd name="T68" fmla="*/ 425 w 422"/>
                  <a:gd name="T69" fmla="*/ 604 h 253"/>
                  <a:gd name="T70" fmla="*/ 584 w 422"/>
                  <a:gd name="T71" fmla="*/ 592 h 253"/>
                  <a:gd name="T72" fmla="*/ 736 w 422"/>
                  <a:gd name="T73" fmla="*/ 575 h 253"/>
                  <a:gd name="T74" fmla="*/ 890 w 422"/>
                  <a:gd name="T75" fmla="*/ 558 h 253"/>
                  <a:gd name="T76" fmla="*/ 1028 w 422"/>
                  <a:gd name="T77" fmla="*/ 543 h 253"/>
                  <a:gd name="T78" fmla="*/ 1103 w 422"/>
                  <a:gd name="T79" fmla="*/ 509 h 253"/>
                  <a:gd name="T80" fmla="*/ 1151 w 422"/>
                  <a:gd name="T81" fmla="*/ 472 h 253"/>
                  <a:gd name="T82" fmla="*/ 1193 w 422"/>
                  <a:gd name="T83" fmla="*/ 438 h 253"/>
                  <a:gd name="T84" fmla="*/ 1250 w 422"/>
                  <a:gd name="T85" fmla="*/ 376 h 253"/>
                  <a:gd name="T86" fmla="*/ 1313 w 422"/>
                  <a:gd name="T87" fmla="*/ 318 h 253"/>
                  <a:gd name="T88" fmla="*/ 1319 w 422"/>
                  <a:gd name="T89" fmla="*/ 280 h 253"/>
                  <a:gd name="T90" fmla="*/ 1269 w 422"/>
                  <a:gd name="T91" fmla="*/ 260 h 253"/>
                  <a:gd name="T92" fmla="*/ 1239 w 422"/>
                  <a:gd name="T93" fmla="*/ 225 h 253"/>
                  <a:gd name="T94" fmla="*/ 1198 w 422"/>
                  <a:gd name="T95" fmla="*/ 176 h 253"/>
                  <a:gd name="T96" fmla="*/ 1176 w 422"/>
                  <a:gd name="T97" fmla="*/ 98 h 253"/>
                  <a:gd name="T98" fmla="*/ 1140 w 422"/>
                  <a:gd name="T99" fmla="*/ 69 h 253"/>
                  <a:gd name="T100" fmla="*/ 1103 w 422"/>
                  <a:gd name="T101" fmla="*/ 69 h 253"/>
                  <a:gd name="T102" fmla="*/ 1069 w 422"/>
                  <a:gd name="T103" fmla="*/ 83 h 253"/>
                  <a:gd name="T104" fmla="*/ 1047 w 422"/>
                  <a:gd name="T105" fmla="*/ 74 h 253"/>
                  <a:gd name="T106" fmla="*/ 999 w 422"/>
                  <a:gd name="T107" fmla="*/ 80 h 253"/>
                  <a:gd name="T108" fmla="*/ 973 w 422"/>
                  <a:gd name="T109" fmla="*/ 70 h 253"/>
                  <a:gd name="T110" fmla="*/ 934 w 422"/>
                  <a:gd name="T111" fmla="*/ 63 h 253"/>
                  <a:gd name="T112" fmla="*/ 890 w 422"/>
                  <a:gd name="T113" fmla="*/ 53 h 253"/>
                  <a:gd name="T114" fmla="*/ 849 w 422"/>
                  <a:gd name="T115" fmla="*/ 1 h 253"/>
                  <a:gd name="T116" fmla="*/ 810 w 422"/>
                  <a:gd name="T117" fmla="*/ 6 h 25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22"/>
                  <a:gd name="T178" fmla="*/ 0 h 253"/>
                  <a:gd name="T179" fmla="*/ 422 w 422"/>
                  <a:gd name="T180" fmla="*/ 253 h 253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22" h="253">
                    <a:moveTo>
                      <a:pt x="249" y="3"/>
                    </a:moveTo>
                    <a:lnTo>
                      <a:pt x="249" y="3"/>
                    </a:lnTo>
                    <a:lnTo>
                      <a:pt x="247" y="11"/>
                    </a:lnTo>
                    <a:lnTo>
                      <a:pt x="249" y="13"/>
                    </a:lnTo>
                    <a:lnTo>
                      <a:pt x="253" y="15"/>
                    </a:lnTo>
                    <a:lnTo>
                      <a:pt x="254" y="26"/>
                    </a:lnTo>
                    <a:lnTo>
                      <a:pt x="251" y="30"/>
                    </a:lnTo>
                    <a:lnTo>
                      <a:pt x="246" y="31"/>
                    </a:lnTo>
                    <a:lnTo>
                      <a:pt x="240" y="32"/>
                    </a:lnTo>
                    <a:lnTo>
                      <a:pt x="235" y="36"/>
                    </a:lnTo>
                    <a:lnTo>
                      <a:pt x="232" y="40"/>
                    </a:lnTo>
                    <a:lnTo>
                      <a:pt x="226" y="42"/>
                    </a:lnTo>
                    <a:lnTo>
                      <a:pt x="220" y="43"/>
                    </a:lnTo>
                    <a:lnTo>
                      <a:pt x="217" y="49"/>
                    </a:lnTo>
                    <a:lnTo>
                      <a:pt x="215" y="60"/>
                    </a:lnTo>
                    <a:lnTo>
                      <a:pt x="211" y="64"/>
                    </a:lnTo>
                    <a:lnTo>
                      <a:pt x="208" y="68"/>
                    </a:lnTo>
                    <a:lnTo>
                      <a:pt x="208" y="77"/>
                    </a:lnTo>
                    <a:lnTo>
                      <a:pt x="197" y="78"/>
                    </a:lnTo>
                    <a:lnTo>
                      <a:pt x="197" y="86"/>
                    </a:lnTo>
                    <a:lnTo>
                      <a:pt x="195" y="94"/>
                    </a:lnTo>
                    <a:lnTo>
                      <a:pt x="192" y="100"/>
                    </a:lnTo>
                    <a:lnTo>
                      <a:pt x="189" y="103"/>
                    </a:lnTo>
                    <a:lnTo>
                      <a:pt x="183" y="103"/>
                    </a:lnTo>
                    <a:lnTo>
                      <a:pt x="181" y="102"/>
                    </a:lnTo>
                    <a:lnTo>
                      <a:pt x="178" y="98"/>
                    </a:lnTo>
                    <a:lnTo>
                      <a:pt x="174" y="97"/>
                    </a:lnTo>
                    <a:lnTo>
                      <a:pt x="165" y="98"/>
                    </a:lnTo>
                    <a:lnTo>
                      <a:pt x="163" y="102"/>
                    </a:lnTo>
                    <a:lnTo>
                      <a:pt x="163" y="108"/>
                    </a:lnTo>
                    <a:lnTo>
                      <a:pt x="162" y="111"/>
                    </a:lnTo>
                    <a:lnTo>
                      <a:pt x="160" y="115"/>
                    </a:lnTo>
                    <a:lnTo>
                      <a:pt x="161" y="119"/>
                    </a:lnTo>
                    <a:lnTo>
                      <a:pt x="160" y="119"/>
                    </a:lnTo>
                    <a:lnTo>
                      <a:pt x="155" y="113"/>
                    </a:lnTo>
                    <a:lnTo>
                      <a:pt x="150" y="111"/>
                    </a:lnTo>
                    <a:lnTo>
                      <a:pt x="146" y="109"/>
                    </a:lnTo>
                    <a:lnTo>
                      <a:pt x="142" y="108"/>
                    </a:lnTo>
                    <a:lnTo>
                      <a:pt x="140" y="111"/>
                    </a:lnTo>
                    <a:lnTo>
                      <a:pt x="138" y="116"/>
                    </a:lnTo>
                    <a:lnTo>
                      <a:pt x="136" y="122"/>
                    </a:lnTo>
                    <a:lnTo>
                      <a:pt x="134" y="126"/>
                    </a:lnTo>
                    <a:lnTo>
                      <a:pt x="133" y="127"/>
                    </a:lnTo>
                    <a:lnTo>
                      <a:pt x="130" y="124"/>
                    </a:lnTo>
                    <a:lnTo>
                      <a:pt x="125" y="119"/>
                    </a:lnTo>
                    <a:lnTo>
                      <a:pt x="118" y="118"/>
                    </a:lnTo>
                    <a:lnTo>
                      <a:pt x="113" y="119"/>
                    </a:lnTo>
                    <a:lnTo>
                      <a:pt x="110" y="122"/>
                    </a:lnTo>
                    <a:lnTo>
                      <a:pt x="110" y="124"/>
                    </a:lnTo>
                    <a:lnTo>
                      <a:pt x="109" y="126"/>
                    </a:lnTo>
                    <a:lnTo>
                      <a:pt x="104" y="126"/>
                    </a:lnTo>
                    <a:lnTo>
                      <a:pt x="100" y="124"/>
                    </a:lnTo>
                    <a:lnTo>
                      <a:pt x="94" y="121"/>
                    </a:lnTo>
                    <a:lnTo>
                      <a:pt x="89" y="122"/>
                    </a:lnTo>
                    <a:lnTo>
                      <a:pt x="89" y="129"/>
                    </a:lnTo>
                    <a:lnTo>
                      <a:pt x="91" y="131"/>
                    </a:lnTo>
                    <a:lnTo>
                      <a:pt x="90" y="131"/>
                    </a:lnTo>
                    <a:lnTo>
                      <a:pt x="85" y="131"/>
                    </a:lnTo>
                    <a:lnTo>
                      <a:pt x="79" y="131"/>
                    </a:lnTo>
                    <a:lnTo>
                      <a:pt x="77" y="135"/>
                    </a:lnTo>
                    <a:lnTo>
                      <a:pt x="75" y="139"/>
                    </a:lnTo>
                    <a:lnTo>
                      <a:pt x="73" y="143"/>
                    </a:lnTo>
                    <a:lnTo>
                      <a:pt x="73" y="147"/>
                    </a:lnTo>
                    <a:lnTo>
                      <a:pt x="77" y="148"/>
                    </a:lnTo>
                    <a:lnTo>
                      <a:pt x="79" y="151"/>
                    </a:lnTo>
                    <a:lnTo>
                      <a:pt x="79" y="154"/>
                    </a:lnTo>
                    <a:lnTo>
                      <a:pt x="75" y="157"/>
                    </a:lnTo>
                    <a:lnTo>
                      <a:pt x="67" y="160"/>
                    </a:lnTo>
                    <a:lnTo>
                      <a:pt x="61" y="164"/>
                    </a:lnTo>
                    <a:lnTo>
                      <a:pt x="57" y="168"/>
                    </a:lnTo>
                    <a:lnTo>
                      <a:pt x="58" y="172"/>
                    </a:lnTo>
                    <a:lnTo>
                      <a:pt x="61" y="176"/>
                    </a:lnTo>
                    <a:lnTo>
                      <a:pt x="63" y="179"/>
                    </a:lnTo>
                    <a:lnTo>
                      <a:pt x="63" y="184"/>
                    </a:lnTo>
                    <a:lnTo>
                      <a:pt x="61" y="192"/>
                    </a:lnTo>
                    <a:lnTo>
                      <a:pt x="59" y="194"/>
                    </a:lnTo>
                    <a:lnTo>
                      <a:pt x="56" y="193"/>
                    </a:lnTo>
                    <a:lnTo>
                      <a:pt x="52" y="191"/>
                    </a:lnTo>
                    <a:lnTo>
                      <a:pt x="48" y="188"/>
                    </a:lnTo>
                    <a:lnTo>
                      <a:pt x="43" y="184"/>
                    </a:lnTo>
                    <a:lnTo>
                      <a:pt x="39" y="184"/>
                    </a:lnTo>
                    <a:lnTo>
                      <a:pt x="33" y="184"/>
                    </a:lnTo>
                    <a:lnTo>
                      <a:pt x="27" y="190"/>
                    </a:lnTo>
                    <a:lnTo>
                      <a:pt x="26" y="196"/>
                    </a:lnTo>
                    <a:lnTo>
                      <a:pt x="27" y="200"/>
                    </a:lnTo>
                    <a:lnTo>
                      <a:pt x="28" y="204"/>
                    </a:lnTo>
                    <a:lnTo>
                      <a:pt x="24" y="206"/>
                    </a:lnTo>
                    <a:lnTo>
                      <a:pt x="24" y="214"/>
                    </a:lnTo>
                    <a:lnTo>
                      <a:pt x="26" y="224"/>
                    </a:lnTo>
                    <a:lnTo>
                      <a:pt x="24" y="233"/>
                    </a:lnTo>
                    <a:lnTo>
                      <a:pt x="12" y="234"/>
                    </a:lnTo>
                    <a:lnTo>
                      <a:pt x="12" y="237"/>
                    </a:lnTo>
                    <a:lnTo>
                      <a:pt x="10" y="238"/>
                    </a:lnTo>
                    <a:lnTo>
                      <a:pt x="7" y="238"/>
                    </a:lnTo>
                    <a:lnTo>
                      <a:pt x="3" y="238"/>
                    </a:lnTo>
                    <a:lnTo>
                      <a:pt x="0" y="238"/>
                    </a:lnTo>
                    <a:lnTo>
                      <a:pt x="3" y="242"/>
                    </a:lnTo>
                    <a:lnTo>
                      <a:pt x="6" y="247"/>
                    </a:lnTo>
                    <a:lnTo>
                      <a:pt x="3" y="253"/>
                    </a:lnTo>
                    <a:lnTo>
                      <a:pt x="3" y="242"/>
                    </a:lnTo>
                    <a:lnTo>
                      <a:pt x="86" y="237"/>
                    </a:lnTo>
                    <a:lnTo>
                      <a:pt x="86" y="225"/>
                    </a:lnTo>
                    <a:lnTo>
                      <a:pt x="102" y="224"/>
                    </a:lnTo>
                    <a:lnTo>
                      <a:pt x="118" y="222"/>
                    </a:lnTo>
                    <a:lnTo>
                      <a:pt x="135" y="221"/>
                    </a:lnTo>
                    <a:lnTo>
                      <a:pt x="151" y="218"/>
                    </a:lnTo>
                    <a:lnTo>
                      <a:pt x="168" y="218"/>
                    </a:lnTo>
                    <a:lnTo>
                      <a:pt x="185" y="216"/>
                    </a:lnTo>
                    <a:lnTo>
                      <a:pt x="201" y="214"/>
                    </a:lnTo>
                    <a:lnTo>
                      <a:pt x="217" y="211"/>
                    </a:lnTo>
                    <a:lnTo>
                      <a:pt x="233" y="210"/>
                    </a:lnTo>
                    <a:lnTo>
                      <a:pt x="249" y="208"/>
                    </a:lnTo>
                    <a:lnTo>
                      <a:pt x="266" y="206"/>
                    </a:lnTo>
                    <a:lnTo>
                      <a:pt x="282" y="204"/>
                    </a:lnTo>
                    <a:lnTo>
                      <a:pt x="297" y="202"/>
                    </a:lnTo>
                    <a:lnTo>
                      <a:pt x="312" y="200"/>
                    </a:lnTo>
                    <a:lnTo>
                      <a:pt x="326" y="198"/>
                    </a:lnTo>
                    <a:lnTo>
                      <a:pt x="339" y="196"/>
                    </a:lnTo>
                    <a:lnTo>
                      <a:pt x="343" y="190"/>
                    </a:lnTo>
                    <a:lnTo>
                      <a:pt x="350" y="186"/>
                    </a:lnTo>
                    <a:lnTo>
                      <a:pt x="355" y="184"/>
                    </a:lnTo>
                    <a:lnTo>
                      <a:pt x="360" y="179"/>
                    </a:lnTo>
                    <a:lnTo>
                      <a:pt x="365" y="172"/>
                    </a:lnTo>
                    <a:lnTo>
                      <a:pt x="370" y="170"/>
                    </a:lnTo>
                    <a:lnTo>
                      <a:pt x="373" y="167"/>
                    </a:lnTo>
                    <a:lnTo>
                      <a:pt x="378" y="160"/>
                    </a:lnTo>
                    <a:lnTo>
                      <a:pt x="382" y="152"/>
                    </a:lnTo>
                    <a:lnTo>
                      <a:pt x="388" y="144"/>
                    </a:lnTo>
                    <a:lnTo>
                      <a:pt x="396" y="137"/>
                    </a:lnTo>
                    <a:lnTo>
                      <a:pt x="403" y="129"/>
                    </a:lnTo>
                    <a:lnTo>
                      <a:pt x="411" y="123"/>
                    </a:lnTo>
                    <a:lnTo>
                      <a:pt x="416" y="116"/>
                    </a:lnTo>
                    <a:lnTo>
                      <a:pt x="420" y="111"/>
                    </a:lnTo>
                    <a:lnTo>
                      <a:pt x="422" y="107"/>
                    </a:lnTo>
                    <a:lnTo>
                      <a:pt x="418" y="102"/>
                    </a:lnTo>
                    <a:lnTo>
                      <a:pt x="411" y="100"/>
                    </a:lnTo>
                    <a:lnTo>
                      <a:pt x="407" y="98"/>
                    </a:lnTo>
                    <a:lnTo>
                      <a:pt x="402" y="95"/>
                    </a:lnTo>
                    <a:lnTo>
                      <a:pt x="399" y="90"/>
                    </a:lnTo>
                    <a:lnTo>
                      <a:pt x="396" y="86"/>
                    </a:lnTo>
                    <a:lnTo>
                      <a:pt x="393" y="82"/>
                    </a:lnTo>
                    <a:lnTo>
                      <a:pt x="390" y="76"/>
                    </a:lnTo>
                    <a:lnTo>
                      <a:pt x="387" y="72"/>
                    </a:lnTo>
                    <a:lnTo>
                      <a:pt x="380" y="64"/>
                    </a:lnTo>
                    <a:lnTo>
                      <a:pt x="378" y="53"/>
                    </a:lnTo>
                    <a:lnTo>
                      <a:pt x="377" y="44"/>
                    </a:lnTo>
                    <a:lnTo>
                      <a:pt x="373" y="36"/>
                    </a:lnTo>
                    <a:lnTo>
                      <a:pt x="365" y="33"/>
                    </a:lnTo>
                    <a:lnTo>
                      <a:pt x="362" y="29"/>
                    </a:lnTo>
                    <a:lnTo>
                      <a:pt x="361" y="25"/>
                    </a:lnTo>
                    <a:lnTo>
                      <a:pt x="358" y="23"/>
                    </a:lnTo>
                    <a:lnTo>
                      <a:pt x="352" y="23"/>
                    </a:lnTo>
                    <a:lnTo>
                      <a:pt x="350" y="25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39" y="30"/>
                    </a:lnTo>
                    <a:lnTo>
                      <a:pt x="339" y="32"/>
                    </a:lnTo>
                    <a:lnTo>
                      <a:pt x="337" y="32"/>
                    </a:lnTo>
                    <a:lnTo>
                      <a:pt x="332" y="27"/>
                    </a:lnTo>
                    <a:lnTo>
                      <a:pt x="324" y="29"/>
                    </a:lnTo>
                    <a:lnTo>
                      <a:pt x="319" y="29"/>
                    </a:lnTo>
                    <a:lnTo>
                      <a:pt x="316" y="29"/>
                    </a:lnTo>
                    <a:lnTo>
                      <a:pt x="314" y="27"/>
                    </a:lnTo>
                    <a:lnTo>
                      <a:pt x="312" y="27"/>
                    </a:lnTo>
                    <a:lnTo>
                      <a:pt x="308" y="26"/>
                    </a:lnTo>
                    <a:lnTo>
                      <a:pt x="305" y="25"/>
                    </a:lnTo>
                    <a:lnTo>
                      <a:pt x="302" y="26"/>
                    </a:lnTo>
                    <a:lnTo>
                      <a:pt x="296" y="23"/>
                    </a:lnTo>
                    <a:lnTo>
                      <a:pt x="291" y="21"/>
                    </a:lnTo>
                    <a:lnTo>
                      <a:pt x="286" y="19"/>
                    </a:lnTo>
                    <a:lnTo>
                      <a:pt x="282" y="19"/>
                    </a:lnTo>
                    <a:lnTo>
                      <a:pt x="278" y="10"/>
                    </a:lnTo>
                    <a:lnTo>
                      <a:pt x="273" y="5"/>
                    </a:lnTo>
                    <a:lnTo>
                      <a:pt x="269" y="1"/>
                    </a:lnTo>
                    <a:lnTo>
                      <a:pt x="264" y="0"/>
                    </a:lnTo>
                    <a:lnTo>
                      <a:pt x="260" y="1"/>
                    </a:lnTo>
                    <a:lnTo>
                      <a:pt x="256" y="2"/>
                    </a:lnTo>
                    <a:lnTo>
                      <a:pt x="252" y="3"/>
                    </a:lnTo>
                    <a:lnTo>
                      <a:pt x="249" y="3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60"/>
              <p:cNvSpPr>
                <a:spLocks/>
              </p:cNvSpPr>
              <p:nvPr/>
            </p:nvSpPr>
            <p:spPr bwMode="auto">
              <a:xfrm>
                <a:off x="4122" y="2716"/>
                <a:ext cx="698" cy="347"/>
              </a:xfrm>
              <a:custGeom>
                <a:avLst/>
                <a:gdLst>
                  <a:gd name="T0" fmla="*/ 672 w 476"/>
                  <a:gd name="T1" fmla="*/ 476 h 248"/>
                  <a:gd name="T2" fmla="*/ 384 w 476"/>
                  <a:gd name="T3" fmla="*/ 501 h 248"/>
                  <a:gd name="T4" fmla="*/ 304 w 476"/>
                  <a:gd name="T5" fmla="*/ 516 h 248"/>
                  <a:gd name="T6" fmla="*/ 243 w 476"/>
                  <a:gd name="T7" fmla="*/ 562 h 248"/>
                  <a:gd name="T8" fmla="*/ 0 w 476"/>
                  <a:gd name="T9" fmla="*/ 550 h 248"/>
                  <a:gd name="T10" fmla="*/ 45 w 476"/>
                  <a:gd name="T11" fmla="*/ 534 h 248"/>
                  <a:gd name="T12" fmla="*/ 66 w 476"/>
                  <a:gd name="T13" fmla="*/ 481 h 248"/>
                  <a:gd name="T14" fmla="*/ 148 w 476"/>
                  <a:gd name="T15" fmla="*/ 431 h 248"/>
                  <a:gd name="T16" fmla="*/ 230 w 476"/>
                  <a:gd name="T17" fmla="*/ 357 h 248"/>
                  <a:gd name="T18" fmla="*/ 262 w 476"/>
                  <a:gd name="T19" fmla="*/ 334 h 248"/>
                  <a:gd name="T20" fmla="*/ 345 w 476"/>
                  <a:gd name="T21" fmla="*/ 294 h 248"/>
                  <a:gd name="T22" fmla="*/ 421 w 476"/>
                  <a:gd name="T23" fmla="*/ 217 h 248"/>
                  <a:gd name="T24" fmla="*/ 576 w 476"/>
                  <a:gd name="T25" fmla="*/ 157 h 248"/>
                  <a:gd name="T26" fmla="*/ 839 w 476"/>
                  <a:gd name="T27" fmla="*/ 108 h 248"/>
                  <a:gd name="T28" fmla="*/ 1084 w 476"/>
                  <a:gd name="T29" fmla="*/ 67 h 248"/>
                  <a:gd name="T30" fmla="*/ 1230 w 476"/>
                  <a:gd name="T31" fmla="*/ 39 h 248"/>
                  <a:gd name="T32" fmla="*/ 1267 w 476"/>
                  <a:gd name="T33" fmla="*/ 21 h 248"/>
                  <a:gd name="T34" fmla="*/ 1359 w 476"/>
                  <a:gd name="T35" fmla="*/ 1 h 248"/>
                  <a:gd name="T36" fmla="*/ 1428 w 476"/>
                  <a:gd name="T37" fmla="*/ 34 h 248"/>
                  <a:gd name="T38" fmla="*/ 1452 w 476"/>
                  <a:gd name="T39" fmla="*/ 77 h 248"/>
                  <a:gd name="T40" fmla="*/ 1440 w 476"/>
                  <a:gd name="T41" fmla="*/ 67 h 248"/>
                  <a:gd name="T42" fmla="*/ 1408 w 476"/>
                  <a:gd name="T43" fmla="*/ 60 h 248"/>
                  <a:gd name="T44" fmla="*/ 1415 w 476"/>
                  <a:gd name="T45" fmla="*/ 83 h 248"/>
                  <a:gd name="T46" fmla="*/ 1337 w 476"/>
                  <a:gd name="T47" fmla="*/ 132 h 248"/>
                  <a:gd name="T48" fmla="*/ 1264 w 476"/>
                  <a:gd name="T49" fmla="*/ 94 h 248"/>
                  <a:gd name="T50" fmla="*/ 1292 w 476"/>
                  <a:gd name="T51" fmla="*/ 118 h 248"/>
                  <a:gd name="T52" fmla="*/ 1304 w 476"/>
                  <a:gd name="T53" fmla="*/ 162 h 248"/>
                  <a:gd name="T54" fmla="*/ 1304 w 476"/>
                  <a:gd name="T55" fmla="*/ 178 h 248"/>
                  <a:gd name="T56" fmla="*/ 1361 w 476"/>
                  <a:gd name="T57" fmla="*/ 143 h 248"/>
                  <a:gd name="T58" fmla="*/ 1412 w 476"/>
                  <a:gd name="T59" fmla="*/ 129 h 248"/>
                  <a:gd name="T60" fmla="*/ 1440 w 476"/>
                  <a:gd name="T61" fmla="*/ 176 h 248"/>
                  <a:gd name="T62" fmla="*/ 1461 w 476"/>
                  <a:gd name="T63" fmla="*/ 137 h 248"/>
                  <a:gd name="T64" fmla="*/ 1499 w 476"/>
                  <a:gd name="T65" fmla="*/ 137 h 248"/>
                  <a:gd name="T66" fmla="*/ 1469 w 476"/>
                  <a:gd name="T67" fmla="*/ 220 h 248"/>
                  <a:gd name="T68" fmla="*/ 1415 w 476"/>
                  <a:gd name="T69" fmla="*/ 271 h 248"/>
                  <a:gd name="T70" fmla="*/ 1373 w 476"/>
                  <a:gd name="T71" fmla="*/ 249 h 248"/>
                  <a:gd name="T72" fmla="*/ 1343 w 476"/>
                  <a:gd name="T73" fmla="*/ 245 h 248"/>
                  <a:gd name="T74" fmla="*/ 1337 w 476"/>
                  <a:gd name="T75" fmla="*/ 269 h 248"/>
                  <a:gd name="T76" fmla="*/ 1267 w 476"/>
                  <a:gd name="T77" fmla="*/ 266 h 248"/>
                  <a:gd name="T78" fmla="*/ 1320 w 476"/>
                  <a:gd name="T79" fmla="*/ 288 h 248"/>
                  <a:gd name="T80" fmla="*/ 1374 w 476"/>
                  <a:gd name="T81" fmla="*/ 308 h 248"/>
                  <a:gd name="T82" fmla="*/ 1314 w 476"/>
                  <a:gd name="T83" fmla="*/ 344 h 248"/>
                  <a:gd name="T84" fmla="*/ 1356 w 476"/>
                  <a:gd name="T85" fmla="*/ 372 h 248"/>
                  <a:gd name="T86" fmla="*/ 1408 w 476"/>
                  <a:gd name="T87" fmla="*/ 340 h 248"/>
                  <a:gd name="T88" fmla="*/ 1433 w 476"/>
                  <a:gd name="T89" fmla="*/ 364 h 248"/>
                  <a:gd name="T90" fmla="*/ 1374 w 476"/>
                  <a:gd name="T91" fmla="*/ 407 h 248"/>
                  <a:gd name="T92" fmla="*/ 1314 w 476"/>
                  <a:gd name="T93" fmla="*/ 432 h 248"/>
                  <a:gd name="T94" fmla="*/ 1239 w 476"/>
                  <a:gd name="T95" fmla="*/ 516 h 248"/>
                  <a:gd name="T96" fmla="*/ 1179 w 476"/>
                  <a:gd name="T97" fmla="*/ 599 h 248"/>
                  <a:gd name="T98" fmla="*/ 1170 w 476"/>
                  <a:gd name="T99" fmla="*/ 652 h 248"/>
                  <a:gd name="T100" fmla="*/ 1101 w 476"/>
                  <a:gd name="T101" fmla="*/ 666 h 24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76"/>
                  <a:gd name="T154" fmla="*/ 0 h 248"/>
                  <a:gd name="T155" fmla="*/ 476 w 476"/>
                  <a:gd name="T156" fmla="*/ 248 h 24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76" h="248">
                    <a:moveTo>
                      <a:pt x="341" y="248"/>
                    </a:moveTo>
                    <a:lnTo>
                      <a:pt x="249" y="169"/>
                    </a:lnTo>
                    <a:lnTo>
                      <a:pt x="234" y="171"/>
                    </a:lnTo>
                    <a:lnTo>
                      <a:pt x="213" y="174"/>
                    </a:lnTo>
                    <a:lnTo>
                      <a:pt x="190" y="176"/>
                    </a:lnTo>
                    <a:lnTo>
                      <a:pt x="166" y="179"/>
                    </a:lnTo>
                    <a:lnTo>
                      <a:pt x="141" y="181"/>
                    </a:lnTo>
                    <a:lnTo>
                      <a:pt x="122" y="183"/>
                    </a:lnTo>
                    <a:lnTo>
                      <a:pt x="109" y="185"/>
                    </a:lnTo>
                    <a:lnTo>
                      <a:pt x="104" y="185"/>
                    </a:lnTo>
                    <a:lnTo>
                      <a:pt x="100" y="187"/>
                    </a:lnTo>
                    <a:lnTo>
                      <a:pt x="96" y="189"/>
                    </a:lnTo>
                    <a:lnTo>
                      <a:pt x="91" y="194"/>
                    </a:lnTo>
                    <a:lnTo>
                      <a:pt x="86" y="197"/>
                    </a:lnTo>
                    <a:lnTo>
                      <a:pt x="82" y="201"/>
                    </a:lnTo>
                    <a:lnTo>
                      <a:pt x="77" y="205"/>
                    </a:lnTo>
                    <a:lnTo>
                      <a:pt x="72" y="208"/>
                    </a:lnTo>
                    <a:lnTo>
                      <a:pt x="67" y="209"/>
                    </a:lnTo>
                    <a:lnTo>
                      <a:pt x="0" y="217"/>
                    </a:lnTo>
                    <a:lnTo>
                      <a:pt x="0" y="201"/>
                    </a:lnTo>
                    <a:lnTo>
                      <a:pt x="3" y="196"/>
                    </a:lnTo>
                    <a:lnTo>
                      <a:pt x="8" y="196"/>
                    </a:lnTo>
                    <a:lnTo>
                      <a:pt x="14" y="197"/>
                    </a:lnTo>
                    <a:lnTo>
                      <a:pt x="14" y="195"/>
                    </a:lnTo>
                    <a:lnTo>
                      <a:pt x="14" y="187"/>
                    </a:lnTo>
                    <a:lnTo>
                      <a:pt x="14" y="183"/>
                    </a:lnTo>
                    <a:lnTo>
                      <a:pt x="17" y="180"/>
                    </a:lnTo>
                    <a:lnTo>
                      <a:pt x="21" y="176"/>
                    </a:lnTo>
                    <a:lnTo>
                      <a:pt x="23" y="171"/>
                    </a:lnTo>
                    <a:lnTo>
                      <a:pt x="29" y="168"/>
                    </a:lnTo>
                    <a:lnTo>
                      <a:pt x="38" y="164"/>
                    </a:lnTo>
                    <a:lnTo>
                      <a:pt x="47" y="157"/>
                    </a:lnTo>
                    <a:lnTo>
                      <a:pt x="55" y="148"/>
                    </a:lnTo>
                    <a:lnTo>
                      <a:pt x="64" y="142"/>
                    </a:lnTo>
                    <a:lnTo>
                      <a:pt x="71" y="138"/>
                    </a:lnTo>
                    <a:lnTo>
                      <a:pt x="73" y="130"/>
                    </a:lnTo>
                    <a:lnTo>
                      <a:pt x="73" y="125"/>
                    </a:lnTo>
                    <a:lnTo>
                      <a:pt x="75" y="122"/>
                    </a:lnTo>
                    <a:lnTo>
                      <a:pt x="79" y="120"/>
                    </a:lnTo>
                    <a:lnTo>
                      <a:pt x="83" y="122"/>
                    </a:lnTo>
                    <a:lnTo>
                      <a:pt x="92" y="120"/>
                    </a:lnTo>
                    <a:lnTo>
                      <a:pt x="98" y="114"/>
                    </a:lnTo>
                    <a:lnTo>
                      <a:pt x="102" y="109"/>
                    </a:lnTo>
                    <a:lnTo>
                      <a:pt x="109" y="107"/>
                    </a:lnTo>
                    <a:lnTo>
                      <a:pt x="116" y="103"/>
                    </a:lnTo>
                    <a:lnTo>
                      <a:pt x="120" y="96"/>
                    </a:lnTo>
                    <a:lnTo>
                      <a:pt x="124" y="85"/>
                    </a:lnTo>
                    <a:lnTo>
                      <a:pt x="134" y="79"/>
                    </a:lnTo>
                    <a:lnTo>
                      <a:pt x="134" y="65"/>
                    </a:lnTo>
                    <a:lnTo>
                      <a:pt x="148" y="63"/>
                    </a:lnTo>
                    <a:lnTo>
                      <a:pt x="165" y="59"/>
                    </a:lnTo>
                    <a:lnTo>
                      <a:pt x="183" y="57"/>
                    </a:lnTo>
                    <a:lnTo>
                      <a:pt x="202" y="52"/>
                    </a:lnTo>
                    <a:lnTo>
                      <a:pt x="223" y="48"/>
                    </a:lnTo>
                    <a:lnTo>
                      <a:pt x="245" y="44"/>
                    </a:lnTo>
                    <a:lnTo>
                      <a:pt x="266" y="39"/>
                    </a:lnTo>
                    <a:lnTo>
                      <a:pt x="287" y="35"/>
                    </a:lnTo>
                    <a:lnTo>
                      <a:pt x="308" y="32"/>
                    </a:lnTo>
                    <a:lnTo>
                      <a:pt x="327" y="28"/>
                    </a:lnTo>
                    <a:lnTo>
                      <a:pt x="344" y="24"/>
                    </a:lnTo>
                    <a:lnTo>
                      <a:pt x="360" y="20"/>
                    </a:lnTo>
                    <a:lnTo>
                      <a:pt x="372" y="18"/>
                    </a:lnTo>
                    <a:lnTo>
                      <a:pt x="383" y="16"/>
                    </a:lnTo>
                    <a:lnTo>
                      <a:pt x="390" y="14"/>
                    </a:lnTo>
                    <a:lnTo>
                      <a:pt x="393" y="12"/>
                    </a:lnTo>
                    <a:lnTo>
                      <a:pt x="396" y="10"/>
                    </a:lnTo>
                    <a:lnTo>
                      <a:pt x="399" y="10"/>
                    </a:lnTo>
                    <a:lnTo>
                      <a:pt x="402" y="8"/>
                    </a:lnTo>
                    <a:lnTo>
                      <a:pt x="407" y="6"/>
                    </a:lnTo>
                    <a:lnTo>
                      <a:pt x="413" y="4"/>
                    </a:lnTo>
                    <a:lnTo>
                      <a:pt x="421" y="3"/>
                    </a:lnTo>
                    <a:lnTo>
                      <a:pt x="431" y="1"/>
                    </a:lnTo>
                    <a:lnTo>
                      <a:pt x="445" y="0"/>
                    </a:lnTo>
                    <a:lnTo>
                      <a:pt x="448" y="3"/>
                    </a:lnTo>
                    <a:lnTo>
                      <a:pt x="451" y="8"/>
                    </a:lnTo>
                    <a:lnTo>
                      <a:pt x="453" y="12"/>
                    </a:lnTo>
                    <a:lnTo>
                      <a:pt x="457" y="17"/>
                    </a:lnTo>
                    <a:lnTo>
                      <a:pt x="460" y="22"/>
                    </a:lnTo>
                    <a:lnTo>
                      <a:pt x="460" y="25"/>
                    </a:lnTo>
                    <a:lnTo>
                      <a:pt x="460" y="28"/>
                    </a:lnTo>
                    <a:lnTo>
                      <a:pt x="457" y="30"/>
                    </a:lnTo>
                    <a:lnTo>
                      <a:pt x="457" y="28"/>
                    </a:lnTo>
                    <a:lnTo>
                      <a:pt x="457" y="25"/>
                    </a:lnTo>
                    <a:lnTo>
                      <a:pt x="457" y="24"/>
                    </a:lnTo>
                    <a:lnTo>
                      <a:pt x="454" y="24"/>
                    </a:lnTo>
                    <a:lnTo>
                      <a:pt x="451" y="22"/>
                    </a:lnTo>
                    <a:lnTo>
                      <a:pt x="447" y="22"/>
                    </a:lnTo>
                    <a:lnTo>
                      <a:pt x="443" y="22"/>
                    </a:lnTo>
                    <a:lnTo>
                      <a:pt x="446" y="24"/>
                    </a:lnTo>
                    <a:lnTo>
                      <a:pt x="449" y="28"/>
                    </a:lnTo>
                    <a:lnTo>
                      <a:pt x="449" y="30"/>
                    </a:lnTo>
                    <a:lnTo>
                      <a:pt x="444" y="32"/>
                    </a:lnTo>
                    <a:lnTo>
                      <a:pt x="436" y="37"/>
                    </a:lnTo>
                    <a:lnTo>
                      <a:pt x="430" y="45"/>
                    </a:lnTo>
                    <a:lnTo>
                      <a:pt x="424" y="48"/>
                    </a:lnTo>
                    <a:lnTo>
                      <a:pt x="415" y="44"/>
                    </a:lnTo>
                    <a:lnTo>
                      <a:pt x="407" y="36"/>
                    </a:lnTo>
                    <a:lnTo>
                      <a:pt x="402" y="33"/>
                    </a:lnTo>
                    <a:lnTo>
                      <a:pt x="401" y="34"/>
                    </a:lnTo>
                    <a:lnTo>
                      <a:pt x="399" y="40"/>
                    </a:lnTo>
                    <a:lnTo>
                      <a:pt x="401" y="43"/>
                    </a:lnTo>
                    <a:lnTo>
                      <a:pt x="405" y="41"/>
                    </a:lnTo>
                    <a:lnTo>
                      <a:pt x="410" y="43"/>
                    </a:lnTo>
                    <a:lnTo>
                      <a:pt x="413" y="49"/>
                    </a:lnTo>
                    <a:lnTo>
                      <a:pt x="413" y="52"/>
                    </a:lnTo>
                    <a:lnTo>
                      <a:pt x="415" y="55"/>
                    </a:lnTo>
                    <a:lnTo>
                      <a:pt x="413" y="59"/>
                    </a:lnTo>
                    <a:lnTo>
                      <a:pt x="412" y="61"/>
                    </a:lnTo>
                    <a:lnTo>
                      <a:pt x="412" y="64"/>
                    </a:lnTo>
                    <a:lnTo>
                      <a:pt x="413" y="65"/>
                    </a:lnTo>
                    <a:lnTo>
                      <a:pt x="415" y="61"/>
                    </a:lnTo>
                    <a:lnTo>
                      <a:pt x="419" y="57"/>
                    </a:lnTo>
                    <a:lnTo>
                      <a:pt x="426" y="54"/>
                    </a:lnTo>
                    <a:lnTo>
                      <a:pt x="432" y="52"/>
                    </a:lnTo>
                    <a:lnTo>
                      <a:pt x="439" y="51"/>
                    </a:lnTo>
                    <a:lnTo>
                      <a:pt x="443" y="51"/>
                    </a:lnTo>
                    <a:lnTo>
                      <a:pt x="446" y="49"/>
                    </a:lnTo>
                    <a:lnTo>
                      <a:pt x="448" y="47"/>
                    </a:lnTo>
                    <a:lnTo>
                      <a:pt x="451" y="46"/>
                    </a:lnTo>
                    <a:lnTo>
                      <a:pt x="455" y="48"/>
                    </a:lnTo>
                    <a:lnTo>
                      <a:pt x="457" y="55"/>
                    </a:lnTo>
                    <a:lnTo>
                      <a:pt x="457" y="64"/>
                    </a:lnTo>
                    <a:lnTo>
                      <a:pt x="460" y="69"/>
                    </a:lnTo>
                    <a:lnTo>
                      <a:pt x="462" y="64"/>
                    </a:lnTo>
                    <a:lnTo>
                      <a:pt x="462" y="57"/>
                    </a:lnTo>
                    <a:lnTo>
                      <a:pt x="463" y="50"/>
                    </a:lnTo>
                    <a:lnTo>
                      <a:pt x="467" y="47"/>
                    </a:lnTo>
                    <a:lnTo>
                      <a:pt x="470" y="46"/>
                    </a:lnTo>
                    <a:lnTo>
                      <a:pt x="473" y="47"/>
                    </a:lnTo>
                    <a:lnTo>
                      <a:pt x="475" y="50"/>
                    </a:lnTo>
                    <a:lnTo>
                      <a:pt x="476" y="57"/>
                    </a:lnTo>
                    <a:lnTo>
                      <a:pt x="474" y="69"/>
                    </a:lnTo>
                    <a:lnTo>
                      <a:pt x="469" y="75"/>
                    </a:lnTo>
                    <a:lnTo>
                      <a:pt x="466" y="80"/>
                    </a:lnTo>
                    <a:lnTo>
                      <a:pt x="465" y="85"/>
                    </a:lnTo>
                    <a:lnTo>
                      <a:pt x="462" y="93"/>
                    </a:lnTo>
                    <a:lnTo>
                      <a:pt x="457" y="97"/>
                    </a:lnTo>
                    <a:lnTo>
                      <a:pt x="449" y="99"/>
                    </a:lnTo>
                    <a:lnTo>
                      <a:pt x="444" y="98"/>
                    </a:lnTo>
                    <a:lnTo>
                      <a:pt x="438" y="97"/>
                    </a:lnTo>
                    <a:lnTo>
                      <a:pt x="435" y="94"/>
                    </a:lnTo>
                    <a:lnTo>
                      <a:pt x="435" y="91"/>
                    </a:lnTo>
                    <a:lnTo>
                      <a:pt x="436" y="89"/>
                    </a:lnTo>
                    <a:lnTo>
                      <a:pt x="437" y="86"/>
                    </a:lnTo>
                    <a:lnTo>
                      <a:pt x="431" y="86"/>
                    </a:lnTo>
                    <a:lnTo>
                      <a:pt x="426" y="89"/>
                    </a:lnTo>
                    <a:lnTo>
                      <a:pt x="424" y="93"/>
                    </a:lnTo>
                    <a:lnTo>
                      <a:pt x="427" y="96"/>
                    </a:lnTo>
                    <a:lnTo>
                      <a:pt x="427" y="98"/>
                    </a:lnTo>
                    <a:lnTo>
                      <a:pt x="424" y="98"/>
                    </a:lnTo>
                    <a:lnTo>
                      <a:pt x="417" y="98"/>
                    </a:lnTo>
                    <a:lnTo>
                      <a:pt x="411" y="97"/>
                    </a:lnTo>
                    <a:lnTo>
                      <a:pt x="406" y="96"/>
                    </a:lnTo>
                    <a:lnTo>
                      <a:pt x="402" y="97"/>
                    </a:lnTo>
                    <a:lnTo>
                      <a:pt x="403" y="98"/>
                    </a:lnTo>
                    <a:lnTo>
                      <a:pt x="408" y="101"/>
                    </a:lnTo>
                    <a:lnTo>
                      <a:pt x="413" y="103"/>
                    </a:lnTo>
                    <a:lnTo>
                      <a:pt x="419" y="105"/>
                    </a:lnTo>
                    <a:lnTo>
                      <a:pt x="426" y="107"/>
                    </a:lnTo>
                    <a:lnTo>
                      <a:pt x="431" y="108"/>
                    </a:lnTo>
                    <a:lnTo>
                      <a:pt x="435" y="110"/>
                    </a:lnTo>
                    <a:lnTo>
                      <a:pt x="436" y="112"/>
                    </a:lnTo>
                    <a:lnTo>
                      <a:pt x="436" y="116"/>
                    </a:lnTo>
                    <a:lnTo>
                      <a:pt x="431" y="129"/>
                    </a:lnTo>
                    <a:lnTo>
                      <a:pt x="424" y="130"/>
                    </a:lnTo>
                    <a:lnTo>
                      <a:pt x="417" y="126"/>
                    </a:lnTo>
                    <a:lnTo>
                      <a:pt x="411" y="126"/>
                    </a:lnTo>
                    <a:lnTo>
                      <a:pt x="413" y="132"/>
                    </a:lnTo>
                    <a:lnTo>
                      <a:pt x="422" y="136"/>
                    </a:lnTo>
                    <a:lnTo>
                      <a:pt x="430" y="136"/>
                    </a:lnTo>
                    <a:lnTo>
                      <a:pt x="438" y="132"/>
                    </a:lnTo>
                    <a:lnTo>
                      <a:pt x="441" y="126"/>
                    </a:lnTo>
                    <a:lnTo>
                      <a:pt x="444" y="124"/>
                    </a:lnTo>
                    <a:lnTo>
                      <a:pt x="447" y="124"/>
                    </a:lnTo>
                    <a:lnTo>
                      <a:pt x="449" y="128"/>
                    </a:lnTo>
                    <a:lnTo>
                      <a:pt x="451" y="132"/>
                    </a:lnTo>
                    <a:lnTo>
                      <a:pt x="454" y="132"/>
                    </a:lnTo>
                    <a:lnTo>
                      <a:pt x="454" y="133"/>
                    </a:lnTo>
                    <a:lnTo>
                      <a:pt x="449" y="142"/>
                    </a:lnTo>
                    <a:lnTo>
                      <a:pt x="445" y="146"/>
                    </a:lnTo>
                    <a:lnTo>
                      <a:pt x="440" y="148"/>
                    </a:lnTo>
                    <a:lnTo>
                      <a:pt x="436" y="149"/>
                    </a:lnTo>
                    <a:lnTo>
                      <a:pt x="432" y="149"/>
                    </a:lnTo>
                    <a:lnTo>
                      <a:pt x="427" y="150"/>
                    </a:lnTo>
                    <a:lnTo>
                      <a:pt x="423" y="152"/>
                    </a:lnTo>
                    <a:lnTo>
                      <a:pt x="417" y="158"/>
                    </a:lnTo>
                    <a:lnTo>
                      <a:pt x="410" y="165"/>
                    </a:lnTo>
                    <a:lnTo>
                      <a:pt x="403" y="173"/>
                    </a:lnTo>
                    <a:lnTo>
                      <a:pt x="399" y="181"/>
                    </a:lnTo>
                    <a:lnTo>
                      <a:pt x="393" y="189"/>
                    </a:lnTo>
                    <a:lnTo>
                      <a:pt x="388" y="194"/>
                    </a:lnTo>
                    <a:lnTo>
                      <a:pt x="380" y="203"/>
                    </a:lnTo>
                    <a:lnTo>
                      <a:pt x="375" y="212"/>
                    </a:lnTo>
                    <a:lnTo>
                      <a:pt x="374" y="219"/>
                    </a:lnTo>
                    <a:lnTo>
                      <a:pt x="373" y="226"/>
                    </a:lnTo>
                    <a:lnTo>
                      <a:pt x="374" y="231"/>
                    </a:lnTo>
                    <a:lnTo>
                      <a:pt x="373" y="234"/>
                    </a:lnTo>
                    <a:lnTo>
                      <a:pt x="371" y="238"/>
                    </a:lnTo>
                    <a:lnTo>
                      <a:pt x="366" y="238"/>
                    </a:lnTo>
                    <a:lnTo>
                      <a:pt x="360" y="238"/>
                    </a:lnTo>
                    <a:lnTo>
                      <a:pt x="355" y="240"/>
                    </a:lnTo>
                    <a:lnTo>
                      <a:pt x="349" y="243"/>
                    </a:lnTo>
                    <a:lnTo>
                      <a:pt x="341" y="248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61"/>
              <p:cNvSpPr>
                <a:spLocks/>
              </p:cNvSpPr>
              <p:nvPr/>
            </p:nvSpPr>
            <p:spPr bwMode="auto">
              <a:xfrm>
                <a:off x="4122" y="2716"/>
                <a:ext cx="698" cy="347"/>
              </a:xfrm>
              <a:custGeom>
                <a:avLst/>
                <a:gdLst>
                  <a:gd name="T0" fmla="*/ 672 w 476"/>
                  <a:gd name="T1" fmla="*/ 476 h 248"/>
                  <a:gd name="T2" fmla="*/ 384 w 476"/>
                  <a:gd name="T3" fmla="*/ 501 h 248"/>
                  <a:gd name="T4" fmla="*/ 304 w 476"/>
                  <a:gd name="T5" fmla="*/ 516 h 248"/>
                  <a:gd name="T6" fmla="*/ 243 w 476"/>
                  <a:gd name="T7" fmla="*/ 562 h 248"/>
                  <a:gd name="T8" fmla="*/ 0 w 476"/>
                  <a:gd name="T9" fmla="*/ 550 h 248"/>
                  <a:gd name="T10" fmla="*/ 45 w 476"/>
                  <a:gd name="T11" fmla="*/ 534 h 248"/>
                  <a:gd name="T12" fmla="*/ 66 w 476"/>
                  <a:gd name="T13" fmla="*/ 481 h 248"/>
                  <a:gd name="T14" fmla="*/ 148 w 476"/>
                  <a:gd name="T15" fmla="*/ 431 h 248"/>
                  <a:gd name="T16" fmla="*/ 230 w 476"/>
                  <a:gd name="T17" fmla="*/ 357 h 248"/>
                  <a:gd name="T18" fmla="*/ 262 w 476"/>
                  <a:gd name="T19" fmla="*/ 334 h 248"/>
                  <a:gd name="T20" fmla="*/ 345 w 476"/>
                  <a:gd name="T21" fmla="*/ 294 h 248"/>
                  <a:gd name="T22" fmla="*/ 421 w 476"/>
                  <a:gd name="T23" fmla="*/ 217 h 248"/>
                  <a:gd name="T24" fmla="*/ 576 w 476"/>
                  <a:gd name="T25" fmla="*/ 157 h 248"/>
                  <a:gd name="T26" fmla="*/ 839 w 476"/>
                  <a:gd name="T27" fmla="*/ 108 h 248"/>
                  <a:gd name="T28" fmla="*/ 1084 w 476"/>
                  <a:gd name="T29" fmla="*/ 67 h 248"/>
                  <a:gd name="T30" fmla="*/ 1230 w 476"/>
                  <a:gd name="T31" fmla="*/ 39 h 248"/>
                  <a:gd name="T32" fmla="*/ 1267 w 476"/>
                  <a:gd name="T33" fmla="*/ 21 h 248"/>
                  <a:gd name="T34" fmla="*/ 1359 w 476"/>
                  <a:gd name="T35" fmla="*/ 1 h 248"/>
                  <a:gd name="T36" fmla="*/ 1428 w 476"/>
                  <a:gd name="T37" fmla="*/ 34 h 248"/>
                  <a:gd name="T38" fmla="*/ 1452 w 476"/>
                  <a:gd name="T39" fmla="*/ 77 h 248"/>
                  <a:gd name="T40" fmla="*/ 1440 w 476"/>
                  <a:gd name="T41" fmla="*/ 67 h 248"/>
                  <a:gd name="T42" fmla="*/ 1408 w 476"/>
                  <a:gd name="T43" fmla="*/ 60 h 248"/>
                  <a:gd name="T44" fmla="*/ 1415 w 476"/>
                  <a:gd name="T45" fmla="*/ 83 h 248"/>
                  <a:gd name="T46" fmla="*/ 1337 w 476"/>
                  <a:gd name="T47" fmla="*/ 132 h 248"/>
                  <a:gd name="T48" fmla="*/ 1264 w 476"/>
                  <a:gd name="T49" fmla="*/ 94 h 248"/>
                  <a:gd name="T50" fmla="*/ 1292 w 476"/>
                  <a:gd name="T51" fmla="*/ 118 h 248"/>
                  <a:gd name="T52" fmla="*/ 1304 w 476"/>
                  <a:gd name="T53" fmla="*/ 162 h 248"/>
                  <a:gd name="T54" fmla="*/ 1304 w 476"/>
                  <a:gd name="T55" fmla="*/ 178 h 248"/>
                  <a:gd name="T56" fmla="*/ 1361 w 476"/>
                  <a:gd name="T57" fmla="*/ 143 h 248"/>
                  <a:gd name="T58" fmla="*/ 1412 w 476"/>
                  <a:gd name="T59" fmla="*/ 129 h 248"/>
                  <a:gd name="T60" fmla="*/ 1440 w 476"/>
                  <a:gd name="T61" fmla="*/ 176 h 248"/>
                  <a:gd name="T62" fmla="*/ 1461 w 476"/>
                  <a:gd name="T63" fmla="*/ 137 h 248"/>
                  <a:gd name="T64" fmla="*/ 1499 w 476"/>
                  <a:gd name="T65" fmla="*/ 137 h 248"/>
                  <a:gd name="T66" fmla="*/ 1469 w 476"/>
                  <a:gd name="T67" fmla="*/ 220 h 248"/>
                  <a:gd name="T68" fmla="*/ 1415 w 476"/>
                  <a:gd name="T69" fmla="*/ 271 h 248"/>
                  <a:gd name="T70" fmla="*/ 1373 w 476"/>
                  <a:gd name="T71" fmla="*/ 249 h 248"/>
                  <a:gd name="T72" fmla="*/ 1343 w 476"/>
                  <a:gd name="T73" fmla="*/ 245 h 248"/>
                  <a:gd name="T74" fmla="*/ 1337 w 476"/>
                  <a:gd name="T75" fmla="*/ 269 h 248"/>
                  <a:gd name="T76" fmla="*/ 1267 w 476"/>
                  <a:gd name="T77" fmla="*/ 266 h 248"/>
                  <a:gd name="T78" fmla="*/ 1320 w 476"/>
                  <a:gd name="T79" fmla="*/ 288 h 248"/>
                  <a:gd name="T80" fmla="*/ 1374 w 476"/>
                  <a:gd name="T81" fmla="*/ 308 h 248"/>
                  <a:gd name="T82" fmla="*/ 1314 w 476"/>
                  <a:gd name="T83" fmla="*/ 344 h 248"/>
                  <a:gd name="T84" fmla="*/ 1356 w 476"/>
                  <a:gd name="T85" fmla="*/ 372 h 248"/>
                  <a:gd name="T86" fmla="*/ 1408 w 476"/>
                  <a:gd name="T87" fmla="*/ 340 h 248"/>
                  <a:gd name="T88" fmla="*/ 1433 w 476"/>
                  <a:gd name="T89" fmla="*/ 364 h 248"/>
                  <a:gd name="T90" fmla="*/ 1374 w 476"/>
                  <a:gd name="T91" fmla="*/ 407 h 248"/>
                  <a:gd name="T92" fmla="*/ 1314 w 476"/>
                  <a:gd name="T93" fmla="*/ 432 h 248"/>
                  <a:gd name="T94" fmla="*/ 1239 w 476"/>
                  <a:gd name="T95" fmla="*/ 516 h 248"/>
                  <a:gd name="T96" fmla="*/ 1179 w 476"/>
                  <a:gd name="T97" fmla="*/ 599 h 248"/>
                  <a:gd name="T98" fmla="*/ 1170 w 476"/>
                  <a:gd name="T99" fmla="*/ 652 h 248"/>
                  <a:gd name="T100" fmla="*/ 1101 w 476"/>
                  <a:gd name="T101" fmla="*/ 666 h 24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76"/>
                  <a:gd name="T154" fmla="*/ 0 h 248"/>
                  <a:gd name="T155" fmla="*/ 476 w 476"/>
                  <a:gd name="T156" fmla="*/ 248 h 24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76" h="248">
                    <a:moveTo>
                      <a:pt x="341" y="248"/>
                    </a:moveTo>
                    <a:lnTo>
                      <a:pt x="249" y="169"/>
                    </a:lnTo>
                    <a:lnTo>
                      <a:pt x="234" y="171"/>
                    </a:lnTo>
                    <a:lnTo>
                      <a:pt x="213" y="174"/>
                    </a:lnTo>
                    <a:lnTo>
                      <a:pt x="190" y="176"/>
                    </a:lnTo>
                    <a:lnTo>
                      <a:pt x="166" y="179"/>
                    </a:lnTo>
                    <a:lnTo>
                      <a:pt x="141" y="181"/>
                    </a:lnTo>
                    <a:lnTo>
                      <a:pt x="122" y="183"/>
                    </a:lnTo>
                    <a:lnTo>
                      <a:pt x="109" y="185"/>
                    </a:lnTo>
                    <a:lnTo>
                      <a:pt x="104" y="185"/>
                    </a:lnTo>
                    <a:lnTo>
                      <a:pt x="100" y="187"/>
                    </a:lnTo>
                    <a:lnTo>
                      <a:pt x="96" y="189"/>
                    </a:lnTo>
                    <a:lnTo>
                      <a:pt x="91" y="194"/>
                    </a:lnTo>
                    <a:lnTo>
                      <a:pt x="86" y="197"/>
                    </a:lnTo>
                    <a:lnTo>
                      <a:pt x="82" y="201"/>
                    </a:lnTo>
                    <a:lnTo>
                      <a:pt x="77" y="205"/>
                    </a:lnTo>
                    <a:lnTo>
                      <a:pt x="72" y="208"/>
                    </a:lnTo>
                    <a:lnTo>
                      <a:pt x="67" y="209"/>
                    </a:lnTo>
                    <a:lnTo>
                      <a:pt x="0" y="217"/>
                    </a:lnTo>
                    <a:lnTo>
                      <a:pt x="0" y="201"/>
                    </a:lnTo>
                    <a:lnTo>
                      <a:pt x="3" y="196"/>
                    </a:lnTo>
                    <a:lnTo>
                      <a:pt x="8" y="196"/>
                    </a:lnTo>
                    <a:lnTo>
                      <a:pt x="14" y="197"/>
                    </a:lnTo>
                    <a:lnTo>
                      <a:pt x="14" y="195"/>
                    </a:lnTo>
                    <a:lnTo>
                      <a:pt x="14" y="187"/>
                    </a:lnTo>
                    <a:lnTo>
                      <a:pt x="14" y="183"/>
                    </a:lnTo>
                    <a:lnTo>
                      <a:pt x="17" y="180"/>
                    </a:lnTo>
                    <a:lnTo>
                      <a:pt x="21" y="176"/>
                    </a:lnTo>
                    <a:lnTo>
                      <a:pt x="23" y="171"/>
                    </a:lnTo>
                    <a:lnTo>
                      <a:pt x="29" y="168"/>
                    </a:lnTo>
                    <a:lnTo>
                      <a:pt x="38" y="164"/>
                    </a:lnTo>
                    <a:lnTo>
                      <a:pt x="47" y="157"/>
                    </a:lnTo>
                    <a:lnTo>
                      <a:pt x="55" y="148"/>
                    </a:lnTo>
                    <a:lnTo>
                      <a:pt x="64" y="142"/>
                    </a:lnTo>
                    <a:lnTo>
                      <a:pt x="71" y="138"/>
                    </a:lnTo>
                    <a:lnTo>
                      <a:pt x="73" y="130"/>
                    </a:lnTo>
                    <a:lnTo>
                      <a:pt x="73" y="125"/>
                    </a:lnTo>
                    <a:lnTo>
                      <a:pt x="75" y="122"/>
                    </a:lnTo>
                    <a:lnTo>
                      <a:pt x="79" y="120"/>
                    </a:lnTo>
                    <a:lnTo>
                      <a:pt x="83" y="122"/>
                    </a:lnTo>
                    <a:lnTo>
                      <a:pt x="92" y="120"/>
                    </a:lnTo>
                    <a:lnTo>
                      <a:pt x="98" y="114"/>
                    </a:lnTo>
                    <a:lnTo>
                      <a:pt x="102" y="109"/>
                    </a:lnTo>
                    <a:lnTo>
                      <a:pt x="109" y="107"/>
                    </a:lnTo>
                    <a:lnTo>
                      <a:pt x="116" y="103"/>
                    </a:lnTo>
                    <a:lnTo>
                      <a:pt x="120" y="96"/>
                    </a:lnTo>
                    <a:lnTo>
                      <a:pt x="124" y="85"/>
                    </a:lnTo>
                    <a:lnTo>
                      <a:pt x="134" y="79"/>
                    </a:lnTo>
                    <a:lnTo>
                      <a:pt x="134" y="65"/>
                    </a:lnTo>
                    <a:lnTo>
                      <a:pt x="148" y="63"/>
                    </a:lnTo>
                    <a:lnTo>
                      <a:pt x="165" y="59"/>
                    </a:lnTo>
                    <a:lnTo>
                      <a:pt x="183" y="57"/>
                    </a:lnTo>
                    <a:lnTo>
                      <a:pt x="202" y="52"/>
                    </a:lnTo>
                    <a:lnTo>
                      <a:pt x="223" y="48"/>
                    </a:lnTo>
                    <a:lnTo>
                      <a:pt x="245" y="44"/>
                    </a:lnTo>
                    <a:lnTo>
                      <a:pt x="266" y="39"/>
                    </a:lnTo>
                    <a:lnTo>
                      <a:pt x="287" y="35"/>
                    </a:lnTo>
                    <a:lnTo>
                      <a:pt x="308" y="32"/>
                    </a:lnTo>
                    <a:lnTo>
                      <a:pt x="327" y="28"/>
                    </a:lnTo>
                    <a:lnTo>
                      <a:pt x="344" y="24"/>
                    </a:lnTo>
                    <a:lnTo>
                      <a:pt x="360" y="20"/>
                    </a:lnTo>
                    <a:lnTo>
                      <a:pt x="372" y="18"/>
                    </a:lnTo>
                    <a:lnTo>
                      <a:pt x="383" y="16"/>
                    </a:lnTo>
                    <a:lnTo>
                      <a:pt x="390" y="14"/>
                    </a:lnTo>
                    <a:lnTo>
                      <a:pt x="393" y="12"/>
                    </a:lnTo>
                    <a:lnTo>
                      <a:pt x="396" y="10"/>
                    </a:lnTo>
                    <a:lnTo>
                      <a:pt x="399" y="10"/>
                    </a:lnTo>
                    <a:lnTo>
                      <a:pt x="402" y="8"/>
                    </a:lnTo>
                    <a:lnTo>
                      <a:pt x="407" y="6"/>
                    </a:lnTo>
                    <a:lnTo>
                      <a:pt x="413" y="4"/>
                    </a:lnTo>
                    <a:lnTo>
                      <a:pt x="421" y="3"/>
                    </a:lnTo>
                    <a:lnTo>
                      <a:pt x="431" y="1"/>
                    </a:lnTo>
                    <a:lnTo>
                      <a:pt x="445" y="0"/>
                    </a:lnTo>
                    <a:lnTo>
                      <a:pt x="448" y="3"/>
                    </a:lnTo>
                    <a:lnTo>
                      <a:pt x="451" y="8"/>
                    </a:lnTo>
                    <a:lnTo>
                      <a:pt x="453" y="12"/>
                    </a:lnTo>
                    <a:lnTo>
                      <a:pt x="457" y="17"/>
                    </a:lnTo>
                    <a:lnTo>
                      <a:pt x="460" y="22"/>
                    </a:lnTo>
                    <a:lnTo>
                      <a:pt x="460" y="25"/>
                    </a:lnTo>
                    <a:lnTo>
                      <a:pt x="460" y="28"/>
                    </a:lnTo>
                    <a:lnTo>
                      <a:pt x="457" y="30"/>
                    </a:lnTo>
                    <a:lnTo>
                      <a:pt x="457" y="28"/>
                    </a:lnTo>
                    <a:lnTo>
                      <a:pt x="457" y="25"/>
                    </a:lnTo>
                    <a:lnTo>
                      <a:pt x="457" y="24"/>
                    </a:lnTo>
                    <a:lnTo>
                      <a:pt x="454" y="24"/>
                    </a:lnTo>
                    <a:lnTo>
                      <a:pt x="451" y="22"/>
                    </a:lnTo>
                    <a:lnTo>
                      <a:pt x="447" y="22"/>
                    </a:lnTo>
                    <a:lnTo>
                      <a:pt x="443" y="22"/>
                    </a:lnTo>
                    <a:lnTo>
                      <a:pt x="446" y="24"/>
                    </a:lnTo>
                    <a:lnTo>
                      <a:pt x="449" y="28"/>
                    </a:lnTo>
                    <a:lnTo>
                      <a:pt x="449" y="30"/>
                    </a:lnTo>
                    <a:lnTo>
                      <a:pt x="444" y="32"/>
                    </a:lnTo>
                    <a:lnTo>
                      <a:pt x="436" y="37"/>
                    </a:lnTo>
                    <a:lnTo>
                      <a:pt x="430" y="45"/>
                    </a:lnTo>
                    <a:lnTo>
                      <a:pt x="424" y="48"/>
                    </a:lnTo>
                    <a:lnTo>
                      <a:pt x="415" y="44"/>
                    </a:lnTo>
                    <a:lnTo>
                      <a:pt x="407" y="36"/>
                    </a:lnTo>
                    <a:lnTo>
                      <a:pt x="402" y="33"/>
                    </a:lnTo>
                    <a:lnTo>
                      <a:pt x="401" y="34"/>
                    </a:lnTo>
                    <a:lnTo>
                      <a:pt x="399" y="40"/>
                    </a:lnTo>
                    <a:lnTo>
                      <a:pt x="401" y="43"/>
                    </a:lnTo>
                    <a:lnTo>
                      <a:pt x="405" y="41"/>
                    </a:lnTo>
                    <a:lnTo>
                      <a:pt x="410" y="43"/>
                    </a:lnTo>
                    <a:lnTo>
                      <a:pt x="413" y="49"/>
                    </a:lnTo>
                    <a:lnTo>
                      <a:pt x="413" y="52"/>
                    </a:lnTo>
                    <a:lnTo>
                      <a:pt x="415" y="55"/>
                    </a:lnTo>
                    <a:lnTo>
                      <a:pt x="413" y="59"/>
                    </a:lnTo>
                    <a:lnTo>
                      <a:pt x="412" y="61"/>
                    </a:lnTo>
                    <a:lnTo>
                      <a:pt x="412" y="64"/>
                    </a:lnTo>
                    <a:lnTo>
                      <a:pt x="413" y="65"/>
                    </a:lnTo>
                    <a:lnTo>
                      <a:pt x="415" y="61"/>
                    </a:lnTo>
                    <a:lnTo>
                      <a:pt x="419" y="57"/>
                    </a:lnTo>
                    <a:lnTo>
                      <a:pt x="426" y="54"/>
                    </a:lnTo>
                    <a:lnTo>
                      <a:pt x="432" y="52"/>
                    </a:lnTo>
                    <a:lnTo>
                      <a:pt x="439" y="51"/>
                    </a:lnTo>
                    <a:lnTo>
                      <a:pt x="443" y="51"/>
                    </a:lnTo>
                    <a:lnTo>
                      <a:pt x="446" y="49"/>
                    </a:lnTo>
                    <a:lnTo>
                      <a:pt x="448" y="47"/>
                    </a:lnTo>
                    <a:lnTo>
                      <a:pt x="451" y="46"/>
                    </a:lnTo>
                    <a:lnTo>
                      <a:pt x="455" y="48"/>
                    </a:lnTo>
                    <a:lnTo>
                      <a:pt x="457" y="55"/>
                    </a:lnTo>
                    <a:lnTo>
                      <a:pt x="457" y="64"/>
                    </a:lnTo>
                    <a:lnTo>
                      <a:pt x="460" y="69"/>
                    </a:lnTo>
                    <a:lnTo>
                      <a:pt x="462" y="64"/>
                    </a:lnTo>
                    <a:lnTo>
                      <a:pt x="462" y="57"/>
                    </a:lnTo>
                    <a:lnTo>
                      <a:pt x="463" y="50"/>
                    </a:lnTo>
                    <a:lnTo>
                      <a:pt x="467" y="47"/>
                    </a:lnTo>
                    <a:lnTo>
                      <a:pt x="470" y="46"/>
                    </a:lnTo>
                    <a:lnTo>
                      <a:pt x="473" y="47"/>
                    </a:lnTo>
                    <a:lnTo>
                      <a:pt x="475" y="50"/>
                    </a:lnTo>
                    <a:lnTo>
                      <a:pt x="476" y="57"/>
                    </a:lnTo>
                    <a:lnTo>
                      <a:pt x="474" y="69"/>
                    </a:lnTo>
                    <a:lnTo>
                      <a:pt x="469" y="75"/>
                    </a:lnTo>
                    <a:lnTo>
                      <a:pt x="466" y="80"/>
                    </a:lnTo>
                    <a:lnTo>
                      <a:pt x="465" y="85"/>
                    </a:lnTo>
                    <a:lnTo>
                      <a:pt x="462" y="93"/>
                    </a:lnTo>
                    <a:lnTo>
                      <a:pt x="457" y="97"/>
                    </a:lnTo>
                    <a:lnTo>
                      <a:pt x="449" y="99"/>
                    </a:lnTo>
                    <a:lnTo>
                      <a:pt x="444" y="98"/>
                    </a:lnTo>
                    <a:lnTo>
                      <a:pt x="438" y="97"/>
                    </a:lnTo>
                    <a:lnTo>
                      <a:pt x="435" y="94"/>
                    </a:lnTo>
                    <a:lnTo>
                      <a:pt x="435" y="91"/>
                    </a:lnTo>
                    <a:lnTo>
                      <a:pt x="436" y="89"/>
                    </a:lnTo>
                    <a:lnTo>
                      <a:pt x="437" y="86"/>
                    </a:lnTo>
                    <a:lnTo>
                      <a:pt x="431" y="86"/>
                    </a:lnTo>
                    <a:lnTo>
                      <a:pt x="426" y="89"/>
                    </a:lnTo>
                    <a:lnTo>
                      <a:pt x="424" y="93"/>
                    </a:lnTo>
                    <a:lnTo>
                      <a:pt x="427" y="96"/>
                    </a:lnTo>
                    <a:lnTo>
                      <a:pt x="427" y="98"/>
                    </a:lnTo>
                    <a:lnTo>
                      <a:pt x="424" y="98"/>
                    </a:lnTo>
                    <a:lnTo>
                      <a:pt x="417" y="98"/>
                    </a:lnTo>
                    <a:lnTo>
                      <a:pt x="411" y="97"/>
                    </a:lnTo>
                    <a:lnTo>
                      <a:pt x="406" y="96"/>
                    </a:lnTo>
                    <a:lnTo>
                      <a:pt x="402" y="97"/>
                    </a:lnTo>
                    <a:lnTo>
                      <a:pt x="403" y="98"/>
                    </a:lnTo>
                    <a:lnTo>
                      <a:pt x="408" y="101"/>
                    </a:lnTo>
                    <a:lnTo>
                      <a:pt x="413" y="103"/>
                    </a:lnTo>
                    <a:lnTo>
                      <a:pt x="419" y="105"/>
                    </a:lnTo>
                    <a:lnTo>
                      <a:pt x="426" y="107"/>
                    </a:lnTo>
                    <a:lnTo>
                      <a:pt x="431" y="108"/>
                    </a:lnTo>
                    <a:lnTo>
                      <a:pt x="435" y="110"/>
                    </a:lnTo>
                    <a:lnTo>
                      <a:pt x="436" y="112"/>
                    </a:lnTo>
                    <a:lnTo>
                      <a:pt x="436" y="116"/>
                    </a:lnTo>
                    <a:lnTo>
                      <a:pt x="431" y="129"/>
                    </a:lnTo>
                    <a:lnTo>
                      <a:pt x="424" y="130"/>
                    </a:lnTo>
                    <a:lnTo>
                      <a:pt x="417" y="126"/>
                    </a:lnTo>
                    <a:lnTo>
                      <a:pt x="411" y="126"/>
                    </a:lnTo>
                    <a:lnTo>
                      <a:pt x="413" y="132"/>
                    </a:lnTo>
                    <a:lnTo>
                      <a:pt x="422" y="136"/>
                    </a:lnTo>
                    <a:lnTo>
                      <a:pt x="430" y="136"/>
                    </a:lnTo>
                    <a:lnTo>
                      <a:pt x="438" y="132"/>
                    </a:lnTo>
                    <a:lnTo>
                      <a:pt x="441" y="126"/>
                    </a:lnTo>
                    <a:lnTo>
                      <a:pt x="444" y="124"/>
                    </a:lnTo>
                    <a:lnTo>
                      <a:pt x="447" y="124"/>
                    </a:lnTo>
                    <a:lnTo>
                      <a:pt x="449" y="128"/>
                    </a:lnTo>
                    <a:lnTo>
                      <a:pt x="451" y="132"/>
                    </a:lnTo>
                    <a:lnTo>
                      <a:pt x="454" y="132"/>
                    </a:lnTo>
                    <a:lnTo>
                      <a:pt x="454" y="133"/>
                    </a:lnTo>
                    <a:lnTo>
                      <a:pt x="449" y="142"/>
                    </a:lnTo>
                    <a:lnTo>
                      <a:pt x="445" y="146"/>
                    </a:lnTo>
                    <a:lnTo>
                      <a:pt x="440" y="148"/>
                    </a:lnTo>
                    <a:lnTo>
                      <a:pt x="436" y="149"/>
                    </a:lnTo>
                    <a:lnTo>
                      <a:pt x="432" y="149"/>
                    </a:lnTo>
                    <a:lnTo>
                      <a:pt x="427" y="150"/>
                    </a:lnTo>
                    <a:lnTo>
                      <a:pt x="423" y="152"/>
                    </a:lnTo>
                    <a:lnTo>
                      <a:pt x="417" y="158"/>
                    </a:lnTo>
                    <a:lnTo>
                      <a:pt x="410" y="165"/>
                    </a:lnTo>
                    <a:lnTo>
                      <a:pt x="403" y="173"/>
                    </a:lnTo>
                    <a:lnTo>
                      <a:pt x="399" y="181"/>
                    </a:lnTo>
                    <a:lnTo>
                      <a:pt x="393" y="189"/>
                    </a:lnTo>
                    <a:lnTo>
                      <a:pt x="388" y="194"/>
                    </a:lnTo>
                    <a:lnTo>
                      <a:pt x="380" y="203"/>
                    </a:lnTo>
                    <a:lnTo>
                      <a:pt x="375" y="212"/>
                    </a:lnTo>
                    <a:lnTo>
                      <a:pt x="374" y="219"/>
                    </a:lnTo>
                    <a:lnTo>
                      <a:pt x="373" y="226"/>
                    </a:lnTo>
                    <a:lnTo>
                      <a:pt x="374" y="231"/>
                    </a:lnTo>
                    <a:lnTo>
                      <a:pt x="373" y="234"/>
                    </a:lnTo>
                    <a:lnTo>
                      <a:pt x="371" y="238"/>
                    </a:lnTo>
                    <a:lnTo>
                      <a:pt x="366" y="238"/>
                    </a:lnTo>
                    <a:lnTo>
                      <a:pt x="360" y="238"/>
                    </a:lnTo>
                    <a:lnTo>
                      <a:pt x="355" y="240"/>
                    </a:lnTo>
                    <a:lnTo>
                      <a:pt x="349" y="243"/>
                    </a:lnTo>
                    <a:lnTo>
                      <a:pt x="341" y="248"/>
                    </a:lnTo>
                  </a:path>
                </a:pathLst>
              </a:custGeom>
              <a:solidFill>
                <a:schemeClr val="bg1"/>
              </a:solidFill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62"/>
              <p:cNvSpPr>
                <a:spLocks/>
              </p:cNvSpPr>
              <p:nvPr/>
            </p:nvSpPr>
            <p:spPr bwMode="auto">
              <a:xfrm>
                <a:off x="4156" y="2441"/>
                <a:ext cx="627" cy="392"/>
              </a:xfrm>
              <a:custGeom>
                <a:avLst/>
                <a:gdLst>
                  <a:gd name="T0" fmla="*/ 223 w 428"/>
                  <a:gd name="T1" fmla="*/ 568 h 280"/>
                  <a:gd name="T2" fmla="*/ 133 w 428"/>
                  <a:gd name="T3" fmla="*/ 647 h 280"/>
                  <a:gd name="T4" fmla="*/ 79 w 428"/>
                  <a:gd name="T5" fmla="*/ 701 h 280"/>
                  <a:gd name="T6" fmla="*/ 9 w 428"/>
                  <a:gd name="T7" fmla="*/ 753 h 280"/>
                  <a:gd name="T8" fmla="*/ 167 w 428"/>
                  <a:gd name="T9" fmla="*/ 743 h 280"/>
                  <a:gd name="T10" fmla="*/ 324 w 428"/>
                  <a:gd name="T11" fmla="*/ 721 h 280"/>
                  <a:gd name="T12" fmla="*/ 500 w 428"/>
                  <a:gd name="T13" fmla="*/ 697 h 280"/>
                  <a:gd name="T14" fmla="*/ 762 w 428"/>
                  <a:gd name="T15" fmla="*/ 647 h 280"/>
                  <a:gd name="T16" fmla="*/ 1009 w 428"/>
                  <a:gd name="T17" fmla="*/ 606 h 280"/>
                  <a:gd name="T18" fmla="*/ 1154 w 428"/>
                  <a:gd name="T19" fmla="*/ 578 h 280"/>
                  <a:gd name="T20" fmla="*/ 1191 w 428"/>
                  <a:gd name="T21" fmla="*/ 563 h 280"/>
                  <a:gd name="T22" fmla="*/ 1283 w 428"/>
                  <a:gd name="T23" fmla="*/ 543 h 280"/>
                  <a:gd name="T24" fmla="*/ 1339 w 428"/>
                  <a:gd name="T25" fmla="*/ 491 h 280"/>
                  <a:gd name="T26" fmla="*/ 1266 w 428"/>
                  <a:gd name="T27" fmla="*/ 466 h 280"/>
                  <a:gd name="T28" fmla="*/ 1201 w 428"/>
                  <a:gd name="T29" fmla="*/ 455 h 280"/>
                  <a:gd name="T30" fmla="*/ 1154 w 428"/>
                  <a:gd name="T31" fmla="*/ 423 h 280"/>
                  <a:gd name="T32" fmla="*/ 1116 w 428"/>
                  <a:gd name="T33" fmla="*/ 423 h 280"/>
                  <a:gd name="T34" fmla="*/ 1197 w 428"/>
                  <a:gd name="T35" fmla="*/ 423 h 280"/>
                  <a:gd name="T36" fmla="*/ 1219 w 428"/>
                  <a:gd name="T37" fmla="*/ 440 h 280"/>
                  <a:gd name="T38" fmla="*/ 1238 w 428"/>
                  <a:gd name="T39" fmla="*/ 459 h 280"/>
                  <a:gd name="T40" fmla="*/ 1225 w 428"/>
                  <a:gd name="T41" fmla="*/ 403 h 280"/>
                  <a:gd name="T42" fmla="*/ 1255 w 428"/>
                  <a:gd name="T43" fmla="*/ 357 h 280"/>
                  <a:gd name="T44" fmla="*/ 1182 w 428"/>
                  <a:gd name="T45" fmla="*/ 318 h 280"/>
                  <a:gd name="T46" fmla="*/ 1109 w 428"/>
                  <a:gd name="T47" fmla="*/ 269 h 280"/>
                  <a:gd name="T48" fmla="*/ 1047 w 428"/>
                  <a:gd name="T49" fmla="*/ 231 h 280"/>
                  <a:gd name="T50" fmla="*/ 1097 w 428"/>
                  <a:gd name="T51" fmla="*/ 231 h 280"/>
                  <a:gd name="T52" fmla="*/ 1154 w 428"/>
                  <a:gd name="T53" fmla="*/ 276 h 280"/>
                  <a:gd name="T54" fmla="*/ 1219 w 428"/>
                  <a:gd name="T55" fmla="*/ 309 h 280"/>
                  <a:gd name="T56" fmla="*/ 1225 w 428"/>
                  <a:gd name="T57" fmla="*/ 260 h 280"/>
                  <a:gd name="T58" fmla="*/ 1169 w 428"/>
                  <a:gd name="T59" fmla="*/ 227 h 280"/>
                  <a:gd name="T60" fmla="*/ 1090 w 428"/>
                  <a:gd name="T61" fmla="*/ 211 h 280"/>
                  <a:gd name="T62" fmla="*/ 1075 w 428"/>
                  <a:gd name="T63" fmla="*/ 190 h 280"/>
                  <a:gd name="T64" fmla="*/ 1015 w 428"/>
                  <a:gd name="T65" fmla="*/ 153 h 280"/>
                  <a:gd name="T66" fmla="*/ 1042 w 428"/>
                  <a:gd name="T67" fmla="*/ 70 h 280"/>
                  <a:gd name="T68" fmla="*/ 968 w 428"/>
                  <a:gd name="T69" fmla="*/ 21 h 280"/>
                  <a:gd name="T70" fmla="*/ 920 w 428"/>
                  <a:gd name="T71" fmla="*/ 6 h 280"/>
                  <a:gd name="T72" fmla="*/ 854 w 428"/>
                  <a:gd name="T73" fmla="*/ 15 h 280"/>
                  <a:gd name="T74" fmla="*/ 804 w 428"/>
                  <a:gd name="T75" fmla="*/ 11 h 280"/>
                  <a:gd name="T76" fmla="*/ 756 w 428"/>
                  <a:gd name="T77" fmla="*/ 104 h 280"/>
                  <a:gd name="T78" fmla="*/ 696 w 428"/>
                  <a:gd name="T79" fmla="*/ 221 h 280"/>
                  <a:gd name="T80" fmla="*/ 627 w 428"/>
                  <a:gd name="T81" fmla="*/ 220 h 280"/>
                  <a:gd name="T82" fmla="*/ 583 w 428"/>
                  <a:gd name="T83" fmla="*/ 329 h 280"/>
                  <a:gd name="T84" fmla="*/ 555 w 428"/>
                  <a:gd name="T85" fmla="*/ 455 h 280"/>
                  <a:gd name="T86" fmla="*/ 495 w 428"/>
                  <a:gd name="T87" fmla="*/ 496 h 280"/>
                  <a:gd name="T88" fmla="*/ 444 w 428"/>
                  <a:gd name="T89" fmla="*/ 515 h 280"/>
                  <a:gd name="T90" fmla="*/ 428 w 428"/>
                  <a:gd name="T91" fmla="*/ 543 h 280"/>
                  <a:gd name="T92" fmla="*/ 368 w 428"/>
                  <a:gd name="T93" fmla="*/ 535 h 280"/>
                  <a:gd name="T94" fmla="*/ 333 w 428"/>
                  <a:gd name="T95" fmla="*/ 577 h 280"/>
                  <a:gd name="T96" fmla="*/ 268 w 428"/>
                  <a:gd name="T97" fmla="*/ 557 h 28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28"/>
                  <a:gd name="T148" fmla="*/ 0 h 280"/>
                  <a:gd name="T149" fmla="*/ 428 w 428"/>
                  <a:gd name="T150" fmla="*/ 280 h 28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28" h="280">
                    <a:moveTo>
                      <a:pt x="82" y="191"/>
                    </a:moveTo>
                    <a:lnTo>
                      <a:pt x="80" y="195"/>
                    </a:lnTo>
                    <a:lnTo>
                      <a:pt x="76" y="200"/>
                    </a:lnTo>
                    <a:lnTo>
                      <a:pt x="71" y="207"/>
                    </a:lnTo>
                    <a:lnTo>
                      <a:pt x="64" y="213"/>
                    </a:lnTo>
                    <a:lnTo>
                      <a:pt x="56" y="221"/>
                    </a:lnTo>
                    <a:lnTo>
                      <a:pt x="48" y="228"/>
                    </a:lnTo>
                    <a:lnTo>
                      <a:pt x="42" y="236"/>
                    </a:lnTo>
                    <a:lnTo>
                      <a:pt x="39" y="244"/>
                    </a:lnTo>
                    <a:lnTo>
                      <a:pt x="34" y="251"/>
                    </a:lnTo>
                    <a:lnTo>
                      <a:pt x="30" y="254"/>
                    </a:lnTo>
                    <a:lnTo>
                      <a:pt x="25" y="256"/>
                    </a:lnTo>
                    <a:lnTo>
                      <a:pt x="20" y="263"/>
                    </a:lnTo>
                    <a:lnTo>
                      <a:pt x="15" y="268"/>
                    </a:lnTo>
                    <a:lnTo>
                      <a:pt x="10" y="270"/>
                    </a:lnTo>
                    <a:lnTo>
                      <a:pt x="3" y="274"/>
                    </a:lnTo>
                    <a:lnTo>
                      <a:pt x="0" y="280"/>
                    </a:lnTo>
                    <a:lnTo>
                      <a:pt x="19" y="276"/>
                    </a:lnTo>
                    <a:lnTo>
                      <a:pt x="37" y="274"/>
                    </a:lnTo>
                    <a:lnTo>
                      <a:pt x="53" y="271"/>
                    </a:lnTo>
                    <a:lnTo>
                      <a:pt x="69" y="268"/>
                    </a:lnTo>
                    <a:lnTo>
                      <a:pt x="82" y="267"/>
                    </a:lnTo>
                    <a:lnTo>
                      <a:pt x="93" y="264"/>
                    </a:lnTo>
                    <a:lnTo>
                      <a:pt x="103" y="263"/>
                    </a:lnTo>
                    <a:lnTo>
                      <a:pt x="111" y="262"/>
                    </a:lnTo>
                    <a:lnTo>
                      <a:pt x="125" y="260"/>
                    </a:lnTo>
                    <a:lnTo>
                      <a:pt x="141" y="257"/>
                    </a:lnTo>
                    <a:lnTo>
                      <a:pt x="159" y="254"/>
                    </a:lnTo>
                    <a:lnTo>
                      <a:pt x="179" y="249"/>
                    </a:lnTo>
                    <a:lnTo>
                      <a:pt x="200" y="245"/>
                    </a:lnTo>
                    <a:lnTo>
                      <a:pt x="221" y="241"/>
                    </a:lnTo>
                    <a:lnTo>
                      <a:pt x="242" y="236"/>
                    </a:lnTo>
                    <a:lnTo>
                      <a:pt x="264" y="232"/>
                    </a:lnTo>
                    <a:lnTo>
                      <a:pt x="284" y="229"/>
                    </a:lnTo>
                    <a:lnTo>
                      <a:pt x="304" y="225"/>
                    </a:lnTo>
                    <a:lnTo>
                      <a:pt x="321" y="221"/>
                    </a:lnTo>
                    <a:lnTo>
                      <a:pt x="337" y="218"/>
                    </a:lnTo>
                    <a:lnTo>
                      <a:pt x="349" y="215"/>
                    </a:lnTo>
                    <a:lnTo>
                      <a:pt x="360" y="213"/>
                    </a:lnTo>
                    <a:lnTo>
                      <a:pt x="367" y="211"/>
                    </a:lnTo>
                    <a:lnTo>
                      <a:pt x="370" y="210"/>
                    </a:lnTo>
                    <a:lnTo>
                      <a:pt x="373" y="208"/>
                    </a:lnTo>
                    <a:lnTo>
                      <a:pt x="376" y="207"/>
                    </a:lnTo>
                    <a:lnTo>
                      <a:pt x="379" y="205"/>
                    </a:lnTo>
                    <a:lnTo>
                      <a:pt x="384" y="203"/>
                    </a:lnTo>
                    <a:lnTo>
                      <a:pt x="390" y="202"/>
                    </a:lnTo>
                    <a:lnTo>
                      <a:pt x="398" y="200"/>
                    </a:lnTo>
                    <a:lnTo>
                      <a:pt x="408" y="198"/>
                    </a:lnTo>
                    <a:lnTo>
                      <a:pt x="422" y="197"/>
                    </a:lnTo>
                    <a:lnTo>
                      <a:pt x="425" y="192"/>
                    </a:lnTo>
                    <a:lnTo>
                      <a:pt x="428" y="186"/>
                    </a:lnTo>
                    <a:lnTo>
                      <a:pt x="426" y="179"/>
                    </a:lnTo>
                    <a:lnTo>
                      <a:pt x="421" y="174"/>
                    </a:lnTo>
                    <a:lnTo>
                      <a:pt x="412" y="170"/>
                    </a:lnTo>
                    <a:lnTo>
                      <a:pt x="406" y="168"/>
                    </a:lnTo>
                    <a:lnTo>
                      <a:pt x="403" y="170"/>
                    </a:lnTo>
                    <a:lnTo>
                      <a:pt x="403" y="172"/>
                    </a:lnTo>
                    <a:lnTo>
                      <a:pt x="396" y="172"/>
                    </a:lnTo>
                    <a:lnTo>
                      <a:pt x="389" y="170"/>
                    </a:lnTo>
                    <a:lnTo>
                      <a:pt x="382" y="166"/>
                    </a:lnTo>
                    <a:lnTo>
                      <a:pt x="378" y="160"/>
                    </a:lnTo>
                    <a:lnTo>
                      <a:pt x="376" y="156"/>
                    </a:lnTo>
                    <a:lnTo>
                      <a:pt x="373" y="154"/>
                    </a:lnTo>
                    <a:lnTo>
                      <a:pt x="367" y="154"/>
                    </a:lnTo>
                    <a:lnTo>
                      <a:pt x="356" y="154"/>
                    </a:lnTo>
                    <a:lnTo>
                      <a:pt x="353" y="154"/>
                    </a:lnTo>
                    <a:lnTo>
                      <a:pt x="352" y="154"/>
                    </a:lnTo>
                    <a:lnTo>
                      <a:pt x="355" y="154"/>
                    </a:lnTo>
                    <a:lnTo>
                      <a:pt x="364" y="154"/>
                    </a:lnTo>
                    <a:lnTo>
                      <a:pt x="373" y="154"/>
                    </a:lnTo>
                    <a:lnTo>
                      <a:pt x="378" y="154"/>
                    </a:lnTo>
                    <a:lnTo>
                      <a:pt x="381" y="154"/>
                    </a:lnTo>
                    <a:lnTo>
                      <a:pt x="382" y="156"/>
                    </a:lnTo>
                    <a:lnTo>
                      <a:pt x="384" y="160"/>
                    </a:lnTo>
                    <a:lnTo>
                      <a:pt x="386" y="161"/>
                    </a:lnTo>
                    <a:lnTo>
                      <a:pt x="388" y="160"/>
                    </a:lnTo>
                    <a:lnTo>
                      <a:pt x="389" y="160"/>
                    </a:lnTo>
                    <a:lnTo>
                      <a:pt x="390" y="162"/>
                    </a:lnTo>
                    <a:lnTo>
                      <a:pt x="392" y="166"/>
                    </a:lnTo>
                    <a:lnTo>
                      <a:pt x="394" y="167"/>
                    </a:lnTo>
                    <a:lnTo>
                      <a:pt x="399" y="168"/>
                    </a:lnTo>
                    <a:lnTo>
                      <a:pt x="401" y="160"/>
                    </a:lnTo>
                    <a:lnTo>
                      <a:pt x="396" y="154"/>
                    </a:lnTo>
                    <a:lnTo>
                      <a:pt x="390" y="147"/>
                    </a:lnTo>
                    <a:lnTo>
                      <a:pt x="389" y="136"/>
                    </a:lnTo>
                    <a:lnTo>
                      <a:pt x="392" y="135"/>
                    </a:lnTo>
                    <a:lnTo>
                      <a:pt x="398" y="133"/>
                    </a:lnTo>
                    <a:lnTo>
                      <a:pt x="399" y="130"/>
                    </a:lnTo>
                    <a:lnTo>
                      <a:pt x="390" y="124"/>
                    </a:lnTo>
                    <a:lnTo>
                      <a:pt x="388" y="119"/>
                    </a:lnTo>
                    <a:lnTo>
                      <a:pt x="382" y="118"/>
                    </a:lnTo>
                    <a:lnTo>
                      <a:pt x="376" y="116"/>
                    </a:lnTo>
                    <a:lnTo>
                      <a:pt x="373" y="113"/>
                    </a:lnTo>
                    <a:lnTo>
                      <a:pt x="369" y="107"/>
                    </a:lnTo>
                    <a:lnTo>
                      <a:pt x="362" y="102"/>
                    </a:lnTo>
                    <a:lnTo>
                      <a:pt x="353" y="98"/>
                    </a:lnTo>
                    <a:lnTo>
                      <a:pt x="347" y="91"/>
                    </a:lnTo>
                    <a:lnTo>
                      <a:pt x="344" y="87"/>
                    </a:lnTo>
                    <a:lnTo>
                      <a:pt x="338" y="85"/>
                    </a:lnTo>
                    <a:lnTo>
                      <a:pt x="333" y="84"/>
                    </a:lnTo>
                    <a:lnTo>
                      <a:pt x="329" y="80"/>
                    </a:lnTo>
                    <a:lnTo>
                      <a:pt x="337" y="80"/>
                    </a:lnTo>
                    <a:lnTo>
                      <a:pt x="344" y="81"/>
                    </a:lnTo>
                    <a:lnTo>
                      <a:pt x="349" y="84"/>
                    </a:lnTo>
                    <a:lnTo>
                      <a:pt x="353" y="89"/>
                    </a:lnTo>
                    <a:lnTo>
                      <a:pt x="356" y="91"/>
                    </a:lnTo>
                    <a:lnTo>
                      <a:pt x="360" y="95"/>
                    </a:lnTo>
                    <a:lnTo>
                      <a:pt x="367" y="101"/>
                    </a:lnTo>
                    <a:lnTo>
                      <a:pt x="373" y="105"/>
                    </a:lnTo>
                    <a:lnTo>
                      <a:pt x="379" y="110"/>
                    </a:lnTo>
                    <a:lnTo>
                      <a:pt x="385" y="111"/>
                    </a:lnTo>
                    <a:lnTo>
                      <a:pt x="388" y="113"/>
                    </a:lnTo>
                    <a:lnTo>
                      <a:pt x="389" y="111"/>
                    </a:lnTo>
                    <a:lnTo>
                      <a:pt x="389" y="105"/>
                    </a:lnTo>
                    <a:lnTo>
                      <a:pt x="390" y="98"/>
                    </a:lnTo>
                    <a:lnTo>
                      <a:pt x="390" y="95"/>
                    </a:lnTo>
                    <a:lnTo>
                      <a:pt x="389" y="91"/>
                    </a:lnTo>
                    <a:lnTo>
                      <a:pt x="379" y="89"/>
                    </a:lnTo>
                    <a:lnTo>
                      <a:pt x="376" y="86"/>
                    </a:lnTo>
                    <a:lnTo>
                      <a:pt x="372" y="83"/>
                    </a:lnTo>
                    <a:lnTo>
                      <a:pt x="365" y="82"/>
                    </a:lnTo>
                    <a:lnTo>
                      <a:pt x="356" y="81"/>
                    </a:lnTo>
                    <a:lnTo>
                      <a:pt x="350" y="80"/>
                    </a:lnTo>
                    <a:lnTo>
                      <a:pt x="347" y="77"/>
                    </a:lnTo>
                    <a:lnTo>
                      <a:pt x="347" y="74"/>
                    </a:lnTo>
                    <a:lnTo>
                      <a:pt x="346" y="72"/>
                    </a:lnTo>
                    <a:lnTo>
                      <a:pt x="345" y="70"/>
                    </a:lnTo>
                    <a:lnTo>
                      <a:pt x="342" y="69"/>
                    </a:lnTo>
                    <a:lnTo>
                      <a:pt x="333" y="68"/>
                    </a:lnTo>
                    <a:lnTo>
                      <a:pt x="327" y="68"/>
                    </a:lnTo>
                    <a:lnTo>
                      <a:pt x="323" y="63"/>
                    </a:lnTo>
                    <a:lnTo>
                      <a:pt x="323" y="56"/>
                    </a:lnTo>
                    <a:lnTo>
                      <a:pt x="328" y="51"/>
                    </a:lnTo>
                    <a:lnTo>
                      <a:pt x="333" y="44"/>
                    </a:lnTo>
                    <a:lnTo>
                      <a:pt x="335" y="35"/>
                    </a:lnTo>
                    <a:lnTo>
                      <a:pt x="331" y="26"/>
                    </a:lnTo>
                    <a:lnTo>
                      <a:pt x="319" y="14"/>
                    </a:lnTo>
                    <a:lnTo>
                      <a:pt x="316" y="12"/>
                    </a:lnTo>
                    <a:lnTo>
                      <a:pt x="312" y="10"/>
                    </a:lnTo>
                    <a:lnTo>
                      <a:pt x="308" y="8"/>
                    </a:lnTo>
                    <a:lnTo>
                      <a:pt x="304" y="6"/>
                    </a:lnTo>
                    <a:lnTo>
                      <a:pt x="299" y="5"/>
                    </a:lnTo>
                    <a:lnTo>
                      <a:pt x="297" y="3"/>
                    </a:lnTo>
                    <a:lnTo>
                      <a:pt x="293" y="2"/>
                    </a:lnTo>
                    <a:lnTo>
                      <a:pt x="290" y="0"/>
                    </a:lnTo>
                    <a:lnTo>
                      <a:pt x="286" y="13"/>
                    </a:lnTo>
                    <a:lnTo>
                      <a:pt x="279" y="9"/>
                    </a:lnTo>
                    <a:lnTo>
                      <a:pt x="272" y="6"/>
                    </a:lnTo>
                    <a:lnTo>
                      <a:pt x="268" y="4"/>
                    </a:lnTo>
                    <a:lnTo>
                      <a:pt x="263" y="2"/>
                    </a:lnTo>
                    <a:lnTo>
                      <a:pt x="259" y="2"/>
                    </a:lnTo>
                    <a:lnTo>
                      <a:pt x="256" y="4"/>
                    </a:lnTo>
                    <a:lnTo>
                      <a:pt x="254" y="7"/>
                    </a:lnTo>
                    <a:lnTo>
                      <a:pt x="253" y="14"/>
                    </a:lnTo>
                    <a:lnTo>
                      <a:pt x="249" y="26"/>
                    </a:lnTo>
                    <a:lnTo>
                      <a:pt x="240" y="38"/>
                    </a:lnTo>
                    <a:lnTo>
                      <a:pt x="232" y="48"/>
                    </a:lnTo>
                    <a:lnTo>
                      <a:pt x="227" y="58"/>
                    </a:lnTo>
                    <a:lnTo>
                      <a:pt x="225" y="70"/>
                    </a:lnTo>
                    <a:lnTo>
                      <a:pt x="221" y="81"/>
                    </a:lnTo>
                    <a:lnTo>
                      <a:pt x="215" y="87"/>
                    </a:lnTo>
                    <a:lnTo>
                      <a:pt x="206" y="85"/>
                    </a:lnTo>
                    <a:lnTo>
                      <a:pt x="203" y="82"/>
                    </a:lnTo>
                    <a:lnTo>
                      <a:pt x="199" y="80"/>
                    </a:lnTo>
                    <a:lnTo>
                      <a:pt x="195" y="82"/>
                    </a:lnTo>
                    <a:lnTo>
                      <a:pt x="195" y="89"/>
                    </a:lnTo>
                    <a:lnTo>
                      <a:pt x="192" y="103"/>
                    </a:lnTo>
                    <a:lnTo>
                      <a:pt x="186" y="120"/>
                    </a:lnTo>
                    <a:lnTo>
                      <a:pt x="179" y="137"/>
                    </a:lnTo>
                    <a:lnTo>
                      <a:pt x="175" y="154"/>
                    </a:lnTo>
                    <a:lnTo>
                      <a:pt x="173" y="162"/>
                    </a:lnTo>
                    <a:lnTo>
                      <a:pt x="177" y="166"/>
                    </a:lnTo>
                    <a:lnTo>
                      <a:pt x="177" y="168"/>
                    </a:lnTo>
                    <a:lnTo>
                      <a:pt x="172" y="172"/>
                    </a:lnTo>
                    <a:lnTo>
                      <a:pt x="164" y="178"/>
                    </a:lnTo>
                    <a:lnTo>
                      <a:pt x="158" y="181"/>
                    </a:lnTo>
                    <a:lnTo>
                      <a:pt x="151" y="184"/>
                    </a:lnTo>
                    <a:lnTo>
                      <a:pt x="147" y="186"/>
                    </a:lnTo>
                    <a:lnTo>
                      <a:pt x="142" y="186"/>
                    </a:lnTo>
                    <a:lnTo>
                      <a:pt x="141" y="188"/>
                    </a:lnTo>
                    <a:lnTo>
                      <a:pt x="141" y="192"/>
                    </a:lnTo>
                    <a:lnTo>
                      <a:pt x="141" y="194"/>
                    </a:lnTo>
                    <a:lnTo>
                      <a:pt x="139" y="196"/>
                    </a:lnTo>
                    <a:lnTo>
                      <a:pt x="136" y="198"/>
                    </a:lnTo>
                    <a:lnTo>
                      <a:pt x="130" y="199"/>
                    </a:lnTo>
                    <a:lnTo>
                      <a:pt x="121" y="199"/>
                    </a:lnTo>
                    <a:lnTo>
                      <a:pt x="119" y="197"/>
                    </a:lnTo>
                    <a:lnTo>
                      <a:pt x="117" y="195"/>
                    </a:lnTo>
                    <a:lnTo>
                      <a:pt x="116" y="196"/>
                    </a:lnTo>
                    <a:lnTo>
                      <a:pt x="112" y="203"/>
                    </a:lnTo>
                    <a:lnTo>
                      <a:pt x="109" y="208"/>
                    </a:lnTo>
                    <a:lnTo>
                      <a:pt x="106" y="210"/>
                    </a:lnTo>
                    <a:lnTo>
                      <a:pt x="103" y="210"/>
                    </a:lnTo>
                    <a:lnTo>
                      <a:pt x="96" y="209"/>
                    </a:lnTo>
                    <a:lnTo>
                      <a:pt x="89" y="207"/>
                    </a:lnTo>
                    <a:lnTo>
                      <a:pt x="85" y="203"/>
                    </a:lnTo>
                    <a:lnTo>
                      <a:pt x="82" y="196"/>
                    </a:lnTo>
                    <a:lnTo>
                      <a:pt x="82" y="19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63"/>
              <p:cNvSpPr>
                <a:spLocks/>
              </p:cNvSpPr>
              <p:nvPr/>
            </p:nvSpPr>
            <p:spPr bwMode="auto">
              <a:xfrm>
                <a:off x="4156" y="2441"/>
                <a:ext cx="627" cy="392"/>
              </a:xfrm>
              <a:custGeom>
                <a:avLst/>
                <a:gdLst>
                  <a:gd name="T0" fmla="*/ 239 w 428"/>
                  <a:gd name="T1" fmla="*/ 549 h 280"/>
                  <a:gd name="T2" fmla="*/ 151 w 428"/>
                  <a:gd name="T3" fmla="*/ 626 h 280"/>
                  <a:gd name="T4" fmla="*/ 94 w 428"/>
                  <a:gd name="T5" fmla="*/ 697 h 280"/>
                  <a:gd name="T6" fmla="*/ 32 w 428"/>
                  <a:gd name="T7" fmla="*/ 741 h 280"/>
                  <a:gd name="T8" fmla="*/ 116 w 428"/>
                  <a:gd name="T9" fmla="*/ 753 h 280"/>
                  <a:gd name="T10" fmla="*/ 292 w 428"/>
                  <a:gd name="T11" fmla="*/ 725 h 280"/>
                  <a:gd name="T12" fmla="*/ 444 w 428"/>
                  <a:gd name="T13" fmla="*/ 706 h 280"/>
                  <a:gd name="T14" fmla="*/ 696 w 428"/>
                  <a:gd name="T15" fmla="*/ 661 h 280"/>
                  <a:gd name="T16" fmla="*/ 955 w 428"/>
                  <a:gd name="T17" fmla="*/ 617 h 280"/>
                  <a:gd name="T18" fmla="*/ 1131 w 428"/>
                  <a:gd name="T19" fmla="*/ 584 h 280"/>
                  <a:gd name="T20" fmla="*/ 1182 w 428"/>
                  <a:gd name="T21" fmla="*/ 568 h 280"/>
                  <a:gd name="T22" fmla="*/ 1251 w 428"/>
                  <a:gd name="T23" fmla="*/ 549 h 280"/>
                  <a:gd name="T24" fmla="*/ 1346 w 428"/>
                  <a:gd name="T25" fmla="*/ 510 h 280"/>
                  <a:gd name="T26" fmla="*/ 1277 w 428"/>
                  <a:gd name="T27" fmla="*/ 461 h 280"/>
                  <a:gd name="T28" fmla="*/ 1223 w 428"/>
                  <a:gd name="T29" fmla="*/ 466 h 280"/>
                  <a:gd name="T30" fmla="*/ 1172 w 428"/>
                  <a:gd name="T31" fmla="*/ 423 h 280"/>
                  <a:gd name="T32" fmla="*/ 1108 w 428"/>
                  <a:gd name="T33" fmla="*/ 423 h 280"/>
                  <a:gd name="T34" fmla="*/ 1190 w 428"/>
                  <a:gd name="T35" fmla="*/ 423 h 280"/>
                  <a:gd name="T36" fmla="*/ 1213 w 428"/>
                  <a:gd name="T37" fmla="*/ 441 h 280"/>
                  <a:gd name="T38" fmla="*/ 1232 w 428"/>
                  <a:gd name="T39" fmla="*/ 455 h 280"/>
                  <a:gd name="T40" fmla="*/ 1245 w 428"/>
                  <a:gd name="T41" fmla="*/ 423 h 280"/>
                  <a:gd name="T42" fmla="*/ 1251 w 428"/>
                  <a:gd name="T43" fmla="*/ 364 h 280"/>
                  <a:gd name="T44" fmla="*/ 1201 w 428"/>
                  <a:gd name="T45" fmla="*/ 323 h 280"/>
                  <a:gd name="T46" fmla="*/ 1137 w 428"/>
                  <a:gd name="T47" fmla="*/ 280 h 280"/>
                  <a:gd name="T48" fmla="*/ 1062 w 428"/>
                  <a:gd name="T49" fmla="*/ 234 h 280"/>
                  <a:gd name="T50" fmla="*/ 1081 w 428"/>
                  <a:gd name="T51" fmla="*/ 221 h 280"/>
                  <a:gd name="T52" fmla="*/ 1131 w 428"/>
                  <a:gd name="T53" fmla="*/ 260 h 280"/>
                  <a:gd name="T54" fmla="*/ 1210 w 428"/>
                  <a:gd name="T55" fmla="*/ 304 h 280"/>
                  <a:gd name="T56" fmla="*/ 1225 w 428"/>
                  <a:gd name="T57" fmla="*/ 269 h 280"/>
                  <a:gd name="T58" fmla="*/ 1182 w 428"/>
                  <a:gd name="T59" fmla="*/ 235 h 280"/>
                  <a:gd name="T60" fmla="*/ 1102 w 428"/>
                  <a:gd name="T61" fmla="*/ 220 h 280"/>
                  <a:gd name="T62" fmla="*/ 1084 w 428"/>
                  <a:gd name="T63" fmla="*/ 192 h 280"/>
                  <a:gd name="T64" fmla="*/ 1015 w 428"/>
                  <a:gd name="T65" fmla="*/ 172 h 280"/>
                  <a:gd name="T66" fmla="*/ 1053 w 428"/>
                  <a:gd name="T67" fmla="*/ 97 h 280"/>
                  <a:gd name="T68" fmla="*/ 980 w 428"/>
                  <a:gd name="T69" fmla="*/ 28 h 280"/>
                  <a:gd name="T70" fmla="*/ 933 w 428"/>
                  <a:gd name="T71" fmla="*/ 8 h 280"/>
                  <a:gd name="T72" fmla="*/ 878 w 428"/>
                  <a:gd name="T73" fmla="*/ 25 h 280"/>
                  <a:gd name="T74" fmla="*/ 813 w 428"/>
                  <a:gd name="T75" fmla="*/ 6 h 280"/>
                  <a:gd name="T76" fmla="*/ 784 w 428"/>
                  <a:gd name="T77" fmla="*/ 70 h 280"/>
                  <a:gd name="T78" fmla="*/ 708 w 428"/>
                  <a:gd name="T79" fmla="*/ 192 h 280"/>
                  <a:gd name="T80" fmla="*/ 637 w 428"/>
                  <a:gd name="T81" fmla="*/ 225 h 280"/>
                  <a:gd name="T82" fmla="*/ 604 w 428"/>
                  <a:gd name="T83" fmla="*/ 283 h 280"/>
                  <a:gd name="T84" fmla="*/ 543 w 428"/>
                  <a:gd name="T85" fmla="*/ 445 h 280"/>
                  <a:gd name="T86" fmla="*/ 516 w 428"/>
                  <a:gd name="T87" fmla="*/ 489 h 280"/>
                  <a:gd name="T88" fmla="*/ 447 w 428"/>
                  <a:gd name="T89" fmla="*/ 510 h 280"/>
                  <a:gd name="T90" fmla="*/ 438 w 428"/>
                  <a:gd name="T91" fmla="*/ 538 h 280"/>
                  <a:gd name="T92" fmla="*/ 374 w 428"/>
                  <a:gd name="T93" fmla="*/ 540 h 280"/>
                  <a:gd name="T94" fmla="*/ 343 w 428"/>
                  <a:gd name="T95" fmla="*/ 570 h 280"/>
                  <a:gd name="T96" fmla="*/ 278 w 428"/>
                  <a:gd name="T97" fmla="*/ 568 h 28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28"/>
                  <a:gd name="T148" fmla="*/ 0 h 280"/>
                  <a:gd name="T149" fmla="*/ 428 w 428"/>
                  <a:gd name="T150" fmla="*/ 280 h 28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28" h="280">
                    <a:moveTo>
                      <a:pt x="82" y="191"/>
                    </a:moveTo>
                    <a:lnTo>
                      <a:pt x="82" y="191"/>
                    </a:lnTo>
                    <a:lnTo>
                      <a:pt x="80" y="195"/>
                    </a:lnTo>
                    <a:lnTo>
                      <a:pt x="76" y="200"/>
                    </a:lnTo>
                    <a:lnTo>
                      <a:pt x="71" y="207"/>
                    </a:lnTo>
                    <a:lnTo>
                      <a:pt x="64" y="213"/>
                    </a:lnTo>
                    <a:lnTo>
                      <a:pt x="56" y="221"/>
                    </a:lnTo>
                    <a:lnTo>
                      <a:pt x="48" y="228"/>
                    </a:lnTo>
                    <a:lnTo>
                      <a:pt x="42" y="236"/>
                    </a:lnTo>
                    <a:lnTo>
                      <a:pt x="39" y="244"/>
                    </a:lnTo>
                    <a:lnTo>
                      <a:pt x="34" y="251"/>
                    </a:lnTo>
                    <a:lnTo>
                      <a:pt x="30" y="254"/>
                    </a:lnTo>
                    <a:lnTo>
                      <a:pt x="25" y="256"/>
                    </a:lnTo>
                    <a:lnTo>
                      <a:pt x="20" y="263"/>
                    </a:lnTo>
                    <a:lnTo>
                      <a:pt x="15" y="268"/>
                    </a:lnTo>
                    <a:lnTo>
                      <a:pt x="10" y="270"/>
                    </a:lnTo>
                    <a:lnTo>
                      <a:pt x="3" y="274"/>
                    </a:lnTo>
                    <a:lnTo>
                      <a:pt x="0" y="280"/>
                    </a:lnTo>
                    <a:lnTo>
                      <a:pt x="19" y="276"/>
                    </a:lnTo>
                    <a:lnTo>
                      <a:pt x="37" y="274"/>
                    </a:lnTo>
                    <a:lnTo>
                      <a:pt x="53" y="271"/>
                    </a:lnTo>
                    <a:lnTo>
                      <a:pt x="69" y="268"/>
                    </a:lnTo>
                    <a:lnTo>
                      <a:pt x="82" y="267"/>
                    </a:lnTo>
                    <a:lnTo>
                      <a:pt x="93" y="264"/>
                    </a:lnTo>
                    <a:lnTo>
                      <a:pt x="103" y="263"/>
                    </a:lnTo>
                    <a:lnTo>
                      <a:pt x="111" y="262"/>
                    </a:lnTo>
                    <a:lnTo>
                      <a:pt x="125" y="260"/>
                    </a:lnTo>
                    <a:lnTo>
                      <a:pt x="141" y="257"/>
                    </a:lnTo>
                    <a:lnTo>
                      <a:pt x="159" y="254"/>
                    </a:lnTo>
                    <a:lnTo>
                      <a:pt x="179" y="249"/>
                    </a:lnTo>
                    <a:lnTo>
                      <a:pt x="200" y="245"/>
                    </a:lnTo>
                    <a:lnTo>
                      <a:pt x="221" y="241"/>
                    </a:lnTo>
                    <a:lnTo>
                      <a:pt x="242" y="236"/>
                    </a:lnTo>
                    <a:lnTo>
                      <a:pt x="264" y="232"/>
                    </a:lnTo>
                    <a:lnTo>
                      <a:pt x="284" y="229"/>
                    </a:lnTo>
                    <a:lnTo>
                      <a:pt x="304" y="225"/>
                    </a:lnTo>
                    <a:lnTo>
                      <a:pt x="321" y="221"/>
                    </a:lnTo>
                    <a:lnTo>
                      <a:pt x="337" y="218"/>
                    </a:lnTo>
                    <a:lnTo>
                      <a:pt x="349" y="215"/>
                    </a:lnTo>
                    <a:lnTo>
                      <a:pt x="360" y="213"/>
                    </a:lnTo>
                    <a:lnTo>
                      <a:pt x="367" y="211"/>
                    </a:lnTo>
                    <a:lnTo>
                      <a:pt x="370" y="210"/>
                    </a:lnTo>
                    <a:lnTo>
                      <a:pt x="373" y="208"/>
                    </a:lnTo>
                    <a:lnTo>
                      <a:pt x="376" y="207"/>
                    </a:lnTo>
                    <a:lnTo>
                      <a:pt x="379" y="205"/>
                    </a:lnTo>
                    <a:lnTo>
                      <a:pt x="384" y="203"/>
                    </a:lnTo>
                    <a:lnTo>
                      <a:pt x="390" y="202"/>
                    </a:lnTo>
                    <a:lnTo>
                      <a:pt x="398" y="200"/>
                    </a:lnTo>
                    <a:lnTo>
                      <a:pt x="408" y="198"/>
                    </a:lnTo>
                    <a:lnTo>
                      <a:pt x="422" y="197"/>
                    </a:lnTo>
                    <a:lnTo>
                      <a:pt x="425" y="192"/>
                    </a:lnTo>
                    <a:lnTo>
                      <a:pt x="428" y="186"/>
                    </a:lnTo>
                    <a:lnTo>
                      <a:pt x="426" y="179"/>
                    </a:lnTo>
                    <a:lnTo>
                      <a:pt x="421" y="174"/>
                    </a:lnTo>
                    <a:lnTo>
                      <a:pt x="412" y="170"/>
                    </a:lnTo>
                    <a:lnTo>
                      <a:pt x="406" y="168"/>
                    </a:lnTo>
                    <a:lnTo>
                      <a:pt x="403" y="170"/>
                    </a:lnTo>
                    <a:lnTo>
                      <a:pt x="403" y="172"/>
                    </a:lnTo>
                    <a:lnTo>
                      <a:pt x="396" y="172"/>
                    </a:lnTo>
                    <a:lnTo>
                      <a:pt x="389" y="170"/>
                    </a:lnTo>
                    <a:lnTo>
                      <a:pt x="382" y="166"/>
                    </a:lnTo>
                    <a:lnTo>
                      <a:pt x="378" y="160"/>
                    </a:lnTo>
                    <a:lnTo>
                      <a:pt x="376" y="156"/>
                    </a:lnTo>
                    <a:lnTo>
                      <a:pt x="373" y="154"/>
                    </a:lnTo>
                    <a:lnTo>
                      <a:pt x="367" y="154"/>
                    </a:lnTo>
                    <a:lnTo>
                      <a:pt x="356" y="154"/>
                    </a:lnTo>
                    <a:lnTo>
                      <a:pt x="353" y="154"/>
                    </a:lnTo>
                    <a:lnTo>
                      <a:pt x="352" y="154"/>
                    </a:lnTo>
                    <a:lnTo>
                      <a:pt x="355" y="154"/>
                    </a:lnTo>
                    <a:lnTo>
                      <a:pt x="364" y="154"/>
                    </a:lnTo>
                    <a:lnTo>
                      <a:pt x="373" y="154"/>
                    </a:lnTo>
                    <a:lnTo>
                      <a:pt x="378" y="154"/>
                    </a:lnTo>
                    <a:lnTo>
                      <a:pt x="381" y="154"/>
                    </a:lnTo>
                    <a:lnTo>
                      <a:pt x="382" y="156"/>
                    </a:lnTo>
                    <a:lnTo>
                      <a:pt x="384" y="160"/>
                    </a:lnTo>
                    <a:lnTo>
                      <a:pt x="386" y="161"/>
                    </a:lnTo>
                    <a:lnTo>
                      <a:pt x="388" y="160"/>
                    </a:lnTo>
                    <a:lnTo>
                      <a:pt x="389" y="160"/>
                    </a:lnTo>
                    <a:lnTo>
                      <a:pt x="390" y="162"/>
                    </a:lnTo>
                    <a:lnTo>
                      <a:pt x="392" y="166"/>
                    </a:lnTo>
                    <a:lnTo>
                      <a:pt x="394" y="167"/>
                    </a:lnTo>
                    <a:lnTo>
                      <a:pt x="399" y="168"/>
                    </a:lnTo>
                    <a:lnTo>
                      <a:pt x="401" y="160"/>
                    </a:lnTo>
                    <a:lnTo>
                      <a:pt x="396" y="154"/>
                    </a:lnTo>
                    <a:lnTo>
                      <a:pt x="390" y="147"/>
                    </a:lnTo>
                    <a:lnTo>
                      <a:pt x="389" y="136"/>
                    </a:lnTo>
                    <a:lnTo>
                      <a:pt x="392" y="135"/>
                    </a:lnTo>
                    <a:lnTo>
                      <a:pt x="398" y="133"/>
                    </a:lnTo>
                    <a:lnTo>
                      <a:pt x="399" y="130"/>
                    </a:lnTo>
                    <a:lnTo>
                      <a:pt x="390" y="124"/>
                    </a:lnTo>
                    <a:lnTo>
                      <a:pt x="388" y="119"/>
                    </a:lnTo>
                    <a:lnTo>
                      <a:pt x="382" y="118"/>
                    </a:lnTo>
                    <a:lnTo>
                      <a:pt x="376" y="116"/>
                    </a:lnTo>
                    <a:lnTo>
                      <a:pt x="373" y="113"/>
                    </a:lnTo>
                    <a:lnTo>
                      <a:pt x="369" y="107"/>
                    </a:lnTo>
                    <a:lnTo>
                      <a:pt x="362" y="102"/>
                    </a:lnTo>
                    <a:lnTo>
                      <a:pt x="353" y="98"/>
                    </a:lnTo>
                    <a:lnTo>
                      <a:pt x="347" y="91"/>
                    </a:lnTo>
                    <a:lnTo>
                      <a:pt x="344" y="87"/>
                    </a:lnTo>
                    <a:lnTo>
                      <a:pt x="338" y="85"/>
                    </a:lnTo>
                    <a:lnTo>
                      <a:pt x="333" y="84"/>
                    </a:lnTo>
                    <a:lnTo>
                      <a:pt x="329" y="80"/>
                    </a:lnTo>
                    <a:lnTo>
                      <a:pt x="337" y="80"/>
                    </a:lnTo>
                    <a:lnTo>
                      <a:pt x="344" y="81"/>
                    </a:lnTo>
                    <a:lnTo>
                      <a:pt x="349" y="84"/>
                    </a:lnTo>
                    <a:lnTo>
                      <a:pt x="353" y="89"/>
                    </a:lnTo>
                    <a:lnTo>
                      <a:pt x="356" y="91"/>
                    </a:lnTo>
                    <a:lnTo>
                      <a:pt x="360" y="95"/>
                    </a:lnTo>
                    <a:lnTo>
                      <a:pt x="367" y="101"/>
                    </a:lnTo>
                    <a:lnTo>
                      <a:pt x="373" y="105"/>
                    </a:lnTo>
                    <a:lnTo>
                      <a:pt x="379" y="110"/>
                    </a:lnTo>
                    <a:lnTo>
                      <a:pt x="385" y="111"/>
                    </a:lnTo>
                    <a:lnTo>
                      <a:pt x="388" y="113"/>
                    </a:lnTo>
                    <a:lnTo>
                      <a:pt x="389" y="111"/>
                    </a:lnTo>
                    <a:lnTo>
                      <a:pt x="389" y="105"/>
                    </a:lnTo>
                    <a:lnTo>
                      <a:pt x="390" y="98"/>
                    </a:lnTo>
                    <a:lnTo>
                      <a:pt x="390" y="95"/>
                    </a:lnTo>
                    <a:lnTo>
                      <a:pt x="389" y="91"/>
                    </a:lnTo>
                    <a:lnTo>
                      <a:pt x="379" y="89"/>
                    </a:lnTo>
                    <a:lnTo>
                      <a:pt x="376" y="86"/>
                    </a:lnTo>
                    <a:lnTo>
                      <a:pt x="372" y="83"/>
                    </a:lnTo>
                    <a:lnTo>
                      <a:pt x="365" y="82"/>
                    </a:lnTo>
                    <a:lnTo>
                      <a:pt x="356" y="81"/>
                    </a:lnTo>
                    <a:lnTo>
                      <a:pt x="350" y="80"/>
                    </a:lnTo>
                    <a:lnTo>
                      <a:pt x="347" y="77"/>
                    </a:lnTo>
                    <a:lnTo>
                      <a:pt x="347" y="74"/>
                    </a:lnTo>
                    <a:lnTo>
                      <a:pt x="346" y="72"/>
                    </a:lnTo>
                    <a:lnTo>
                      <a:pt x="345" y="70"/>
                    </a:lnTo>
                    <a:lnTo>
                      <a:pt x="342" y="69"/>
                    </a:lnTo>
                    <a:lnTo>
                      <a:pt x="333" y="68"/>
                    </a:lnTo>
                    <a:lnTo>
                      <a:pt x="327" y="68"/>
                    </a:lnTo>
                    <a:lnTo>
                      <a:pt x="323" y="63"/>
                    </a:lnTo>
                    <a:lnTo>
                      <a:pt x="323" y="56"/>
                    </a:lnTo>
                    <a:lnTo>
                      <a:pt x="328" y="51"/>
                    </a:lnTo>
                    <a:lnTo>
                      <a:pt x="333" y="44"/>
                    </a:lnTo>
                    <a:lnTo>
                      <a:pt x="335" y="35"/>
                    </a:lnTo>
                    <a:lnTo>
                      <a:pt x="331" y="26"/>
                    </a:lnTo>
                    <a:lnTo>
                      <a:pt x="319" y="14"/>
                    </a:lnTo>
                    <a:lnTo>
                      <a:pt x="316" y="12"/>
                    </a:lnTo>
                    <a:lnTo>
                      <a:pt x="312" y="10"/>
                    </a:lnTo>
                    <a:lnTo>
                      <a:pt x="308" y="8"/>
                    </a:lnTo>
                    <a:lnTo>
                      <a:pt x="304" y="6"/>
                    </a:lnTo>
                    <a:lnTo>
                      <a:pt x="299" y="5"/>
                    </a:lnTo>
                    <a:lnTo>
                      <a:pt x="297" y="3"/>
                    </a:lnTo>
                    <a:lnTo>
                      <a:pt x="293" y="2"/>
                    </a:lnTo>
                    <a:lnTo>
                      <a:pt x="290" y="0"/>
                    </a:lnTo>
                    <a:lnTo>
                      <a:pt x="286" y="13"/>
                    </a:lnTo>
                    <a:lnTo>
                      <a:pt x="279" y="9"/>
                    </a:lnTo>
                    <a:lnTo>
                      <a:pt x="272" y="6"/>
                    </a:lnTo>
                    <a:lnTo>
                      <a:pt x="268" y="4"/>
                    </a:lnTo>
                    <a:lnTo>
                      <a:pt x="263" y="2"/>
                    </a:lnTo>
                    <a:lnTo>
                      <a:pt x="259" y="2"/>
                    </a:lnTo>
                    <a:lnTo>
                      <a:pt x="256" y="4"/>
                    </a:lnTo>
                    <a:lnTo>
                      <a:pt x="254" y="7"/>
                    </a:lnTo>
                    <a:lnTo>
                      <a:pt x="253" y="14"/>
                    </a:lnTo>
                    <a:lnTo>
                      <a:pt x="249" y="26"/>
                    </a:lnTo>
                    <a:lnTo>
                      <a:pt x="240" y="38"/>
                    </a:lnTo>
                    <a:lnTo>
                      <a:pt x="232" y="48"/>
                    </a:lnTo>
                    <a:lnTo>
                      <a:pt x="227" y="58"/>
                    </a:lnTo>
                    <a:lnTo>
                      <a:pt x="225" y="70"/>
                    </a:lnTo>
                    <a:lnTo>
                      <a:pt x="221" y="81"/>
                    </a:lnTo>
                    <a:lnTo>
                      <a:pt x="215" y="87"/>
                    </a:lnTo>
                    <a:lnTo>
                      <a:pt x="206" y="85"/>
                    </a:lnTo>
                    <a:lnTo>
                      <a:pt x="203" y="82"/>
                    </a:lnTo>
                    <a:lnTo>
                      <a:pt x="199" y="80"/>
                    </a:lnTo>
                    <a:lnTo>
                      <a:pt x="195" y="82"/>
                    </a:lnTo>
                    <a:lnTo>
                      <a:pt x="195" y="89"/>
                    </a:lnTo>
                    <a:lnTo>
                      <a:pt x="192" y="103"/>
                    </a:lnTo>
                    <a:lnTo>
                      <a:pt x="186" y="120"/>
                    </a:lnTo>
                    <a:lnTo>
                      <a:pt x="179" y="137"/>
                    </a:lnTo>
                    <a:lnTo>
                      <a:pt x="175" y="154"/>
                    </a:lnTo>
                    <a:lnTo>
                      <a:pt x="173" y="162"/>
                    </a:lnTo>
                    <a:lnTo>
                      <a:pt x="177" y="166"/>
                    </a:lnTo>
                    <a:lnTo>
                      <a:pt x="177" y="168"/>
                    </a:lnTo>
                    <a:lnTo>
                      <a:pt x="172" y="172"/>
                    </a:lnTo>
                    <a:lnTo>
                      <a:pt x="164" y="178"/>
                    </a:lnTo>
                    <a:lnTo>
                      <a:pt x="158" y="181"/>
                    </a:lnTo>
                    <a:lnTo>
                      <a:pt x="151" y="184"/>
                    </a:lnTo>
                    <a:lnTo>
                      <a:pt x="147" y="186"/>
                    </a:lnTo>
                    <a:lnTo>
                      <a:pt x="142" y="186"/>
                    </a:lnTo>
                    <a:lnTo>
                      <a:pt x="141" y="188"/>
                    </a:lnTo>
                    <a:lnTo>
                      <a:pt x="141" y="192"/>
                    </a:lnTo>
                    <a:lnTo>
                      <a:pt x="141" y="194"/>
                    </a:lnTo>
                    <a:lnTo>
                      <a:pt x="139" y="196"/>
                    </a:lnTo>
                    <a:lnTo>
                      <a:pt x="136" y="198"/>
                    </a:lnTo>
                    <a:lnTo>
                      <a:pt x="130" y="199"/>
                    </a:lnTo>
                    <a:lnTo>
                      <a:pt x="121" y="199"/>
                    </a:lnTo>
                    <a:lnTo>
                      <a:pt x="119" y="197"/>
                    </a:lnTo>
                    <a:lnTo>
                      <a:pt x="117" y="195"/>
                    </a:lnTo>
                    <a:lnTo>
                      <a:pt x="116" y="196"/>
                    </a:lnTo>
                    <a:lnTo>
                      <a:pt x="112" y="203"/>
                    </a:lnTo>
                    <a:lnTo>
                      <a:pt x="109" y="208"/>
                    </a:lnTo>
                    <a:lnTo>
                      <a:pt x="106" y="210"/>
                    </a:lnTo>
                    <a:lnTo>
                      <a:pt x="103" y="210"/>
                    </a:lnTo>
                    <a:lnTo>
                      <a:pt x="96" y="209"/>
                    </a:lnTo>
                    <a:lnTo>
                      <a:pt x="89" y="207"/>
                    </a:lnTo>
                    <a:lnTo>
                      <a:pt x="85" y="203"/>
                    </a:lnTo>
                    <a:lnTo>
                      <a:pt x="82" y="196"/>
                    </a:lnTo>
                    <a:lnTo>
                      <a:pt x="82" y="19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64"/>
              <p:cNvSpPr>
                <a:spLocks/>
              </p:cNvSpPr>
              <p:nvPr/>
            </p:nvSpPr>
            <p:spPr bwMode="auto">
              <a:xfrm>
                <a:off x="4635" y="2494"/>
                <a:ext cx="81" cy="57"/>
              </a:xfrm>
              <a:custGeom>
                <a:avLst/>
                <a:gdLst>
                  <a:gd name="T0" fmla="*/ 0 w 55"/>
                  <a:gd name="T1" fmla="*/ 35 h 41"/>
                  <a:gd name="T2" fmla="*/ 0 w 55"/>
                  <a:gd name="T3" fmla="*/ 54 h 41"/>
                  <a:gd name="T4" fmla="*/ 6 w 55"/>
                  <a:gd name="T5" fmla="*/ 64 h 41"/>
                  <a:gd name="T6" fmla="*/ 13 w 55"/>
                  <a:gd name="T7" fmla="*/ 70 h 41"/>
                  <a:gd name="T8" fmla="*/ 15 w 55"/>
                  <a:gd name="T9" fmla="*/ 60 h 41"/>
                  <a:gd name="T10" fmla="*/ 47 w 55"/>
                  <a:gd name="T11" fmla="*/ 56 h 41"/>
                  <a:gd name="T12" fmla="*/ 63 w 55"/>
                  <a:gd name="T13" fmla="*/ 78 h 41"/>
                  <a:gd name="T14" fmla="*/ 88 w 55"/>
                  <a:gd name="T15" fmla="*/ 81 h 41"/>
                  <a:gd name="T16" fmla="*/ 113 w 55"/>
                  <a:gd name="T17" fmla="*/ 85 h 41"/>
                  <a:gd name="T18" fmla="*/ 134 w 55"/>
                  <a:gd name="T19" fmla="*/ 90 h 41"/>
                  <a:gd name="T20" fmla="*/ 156 w 55"/>
                  <a:gd name="T21" fmla="*/ 104 h 41"/>
                  <a:gd name="T22" fmla="*/ 166 w 55"/>
                  <a:gd name="T23" fmla="*/ 110 h 41"/>
                  <a:gd name="T24" fmla="*/ 175 w 55"/>
                  <a:gd name="T25" fmla="*/ 108 h 41"/>
                  <a:gd name="T26" fmla="*/ 174 w 55"/>
                  <a:gd name="T27" fmla="*/ 99 h 41"/>
                  <a:gd name="T28" fmla="*/ 162 w 55"/>
                  <a:gd name="T29" fmla="*/ 81 h 41"/>
                  <a:gd name="T30" fmla="*/ 147 w 55"/>
                  <a:gd name="T31" fmla="*/ 64 h 41"/>
                  <a:gd name="T32" fmla="*/ 147 w 55"/>
                  <a:gd name="T33" fmla="*/ 49 h 41"/>
                  <a:gd name="T34" fmla="*/ 147 w 55"/>
                  <a:gd name="T35" fmla="*/ 29 h 41"/>
                  <a:gd name="T36" fmla="*/ 121 w 55"/>
                  <a:gd name="T37" fmla="*/ 0 h 41"/>
                  <a:gd name="T38" fmla="*/ 0 w 55"/>
                  <a:gd name="T39" fmla="*/ 35 h 4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5"/>
                  <a:gd name="T61" fmla="*/ 0 h 41"/>
                  <a:gd name="T62" fmla="*/ 55 w 55"/>
                  <a:gd name="T63" fmla="*/ 41 h 4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5" h="41">
                    <a:moveTo>
                      <a:pt x="0" y="13"/>
                    </a:moveTo>
                    <a:lnTo>
                      <a:pt x="0" y="20"/>
                    </a:lnTo>
                    <a:lnTo>
                      <a:pt x="2" y="24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15" y="21"/>
                    </a:lnTo>
                    <a:lnTo>
                      <a:pt x="20" y="29"/>
                    </a:lnTo>
                    <a:lnTo>
                      <a:pt x="28" y="30"/>
                    </a:lnTo>
                    <a:lnTo>
                      <a:pt x="35" y="32"/>
                    </a:lnTo>
                    <a:lnTo>
                      <a:pt x="42" y="34"/>
                    </a:lnTo>
                    <a:lnTo>
                      <a:pt x="49" y="39"/>
                    </a:lnTo>
                    <a:lnTo>
                      <a:pt x="52" y="41"/>
                    </a:lnTo>
                    <a:lnTo>
                      <a:pt x="55" y="40"/>
                    </a:lnTo>
                    <a:lnTo>
                      <a:pt x="54" y="37"/>
                    </a:lnTo>
                    <a:lnTo>
                      <a:pt x="51" y="30"/>
                    </a:lnTo>
                    <a:lnTo>
                      <a:pt x="46" y="24"/>
                    </a:lnTo>
                    <a:lnTo>
                      <a:pt x="46" y="18"/>
                    </a:lnTo>
                    <a:lnTo>
                      <a:pt x="46" y="11"/>
                    </a:lnTo>
                    <a:lnTo>
                      <a:pt x="38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65"/>
              <p:cNvSpPr>
                <a:spLocks/>
              </p:cNvSpPr>
              <p:nvPr/>
            </p:nvSpPr>
            <p:spPr bwMode="auto">
              <a:xfrm>
                <a:off x="4635" y="2494"/>
                <a:ext cx="81" cy="57"/>
              </a:xfrm>
              <a:custGeom>
                <a:avLst/>
                <a:gdLst>
                  <a:gd name="T0" fmla="*/ 0 w 55"/>
                  <a:gd name="T1" fmla="*/ 35 h 41"/>
                  <a:gd name="T2" fmla="*/ 0 w 55"/>
                  <a:gd name="T3" fmla="*/ 35 h 41"/>
                  <a:gd name="T4" fmla="*/ 0 w 55"/>
                  <a:gd name="T5" fmla="*/ 54 h 41"/>
                  <a:gd name="T6" fmla="*/ 6 w 55"/>
                  <a:gd name="T7" fmla="*/ 64 h 41"/>
                  <a:gd name="T8" fmla="*/ 13 w 55"/>
                  <a:gd name="T9" fmla="*/ 70 h 41"/>
                  <a:gd name="T10" fmla="*/ 15 w 55"/>
                  <a:gd name="T11" fmla="*/ 60 h 41"/>
                  <a:gd name="T12" fmla="*/ 47 w 55"/>
                  <a:gd name="T13" fmla="*/ 56 h 41"/>
                  <a:gd name="T14" fmla="*/ 63 w 55"/>
                  <a:gd name="T15" fmla="*/ 78 h 41"/>
                  <a:gd name="T16" fmla="*/ 88 w 55"/>
                  <a:gd name="T17" fmla="*/ 81 h 41"/>
                  <a:gd name="T18" fmla="*/ 113 w 55"/>
                  <a:gd name="T19" fmla="*/ 85 h 41"/>
                  <a:gd name="T20" fmla="*/ 134 w 55"/>
                  <a:gd name="T21" fmla="*/ 90 h 41"/>
                  <a:gd name="T22" fmla="*/ 156 w 55"/>
                  <a:gd name="T23" fmla="*/ 104 h 41"/>
                  <a:gd name="T24" fmla="*/ 166 w 55"/>
                  <a:gd name="T25" fmla="*/ 110 h 41"/>
                  <a:gd name="T26" fmla="*/ 175 w 55"/>
                  <a:gd name="T27" fmla="*/ 108 h 41"/>
                  <a:gd name="T28" fmla="*/ 174 w 55"/>
                  <a:gd name="T29" fmla="*/ 99 h 41"/>
                  <a:gd name="T30" fmla="*/ 162 w 55"/>
                  <a:gd name="T31" fmla="*/ 81 h 41"/>
                  <a:gd name="T32" fmla="*/ 147 w 55"/>
                  <a:gd name="T33" fmla="*/ 64 h 41"/>
                  <a:gd name="T34" fmla="*/ 147 w 55"/>
                  <a:gd name="T35" fmla="*/ 49 h 41"/>
                  <a:gd name="T36" fmla="*/ 147 w 55"/>
                  <a:gd name="T37" fmla="*/ 29 h 41"/>
                  <a:gd name="T38" fmla="*/ 121 w 55"/>
                  <a:gd name="T39" fmla="*/ 0 h 4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5"/>
                  <a:gd name="T61" fmla="*/ 0 h 41"/>
                  <a:gd name="T62" fmla="*/ 55 w 55"/>
                  <a:gd name="T63" fmla="*/ 41 h 4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5" h="41">
                    <a:moveTo>
                      <a:pt x="0" y="13"/>
                    </a:moveTo>
                    <a:lnTo>
                      <a:pt x="0" y="13"/>
                    </a:lnTo>
                    <a:lnTo>
                      <a:pt x="0" y="20"/>
                    </a:lnTo>
                    <a:lnTo>
                      <a:pt x="2" y="24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15" y="21"/>
                    </a:lnTo>
                    <a:lnTo>
                      <a:pt x="20" y="29"/>
                    </a:lnTo>
                    <a:lnTo>
                      <a:pt x="28" y="30"/>
                    </a:lnTo>
                    <a:lnTo>
                      <a:pt x="35" y="32"/>
                    </a:lnTo>
                    <a:lnTo>
                      <a:pt x="42" y="34"/>
                    </a:lnTo>
                    <a:lnTo>
                      <a:pt x="49" y="39"/>
                    </a:lnTo>
                    <a:lnTo>
                      <a:pt x="52" y="41"/>
                    </a:lnTo>
                    <a:lnTo>
                      <a:pt x="55" y="40"/>
                    </a:lnTo>
                    <a:lnTo>
                      <a:pt x="54" y="37"/>
                    </a:lnTo>
                    <a:lnTo>
                      <a:pt x="51" y="30"/>
                    </a:lnTo>
                    <a:lnTo>
                      <a:pt x="46" y="24"/>
                    </a:lnTo>
                    <a:lnTo>
                      <a:pt x="46" y="18"/>
                    </a:lnTo>
                    <a:lnTo>
                      <a:pt x="46" y="11"/>
                    </a:lnTo>
                    <a:lnTo>
                      <a:pt x="38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66"/>
              <p:cNvSpPr>
                <a:spLocks/>
              </p:cNvSpPr>
              <p:nvPr/>
            </p:nvSpPr>
            <p:spPr bwMode="auto">
              <a:xfrm>
                <a:off x="3993" y="2189"/>
                <a:ext cx="349" cy="424"/>
              </a:xfrm>
              <a:custGeom>
                <a:avLst/>
                <a:gdLst>
                  <a:gd name="T0" fmla="*/ 0 w 238"/>
                  <a:gd name="T1" fmla="*/ 157 h 303"/>
                  <a:gd name="T2" fmla="*/ 79 w 238"/>
                  <a:gd name="T3" fmla="*/ 735 h 303"/>
                  <a:gd name="T4" fmla="*/ 101 w 238"/>
                  <a:gd name="T5" fmla="*/ 729 h 303"/>
                  <a:gd name="T6" fmla="*/ 129 w 238"/>
                  <a:gd name="T7" fmla="*/ 729 h 303"/>
                  <a:gd name="T8" fmla="*/ 157 w 238"/>
                  <a:gd name="T9" fmla="*/ 750 h 303"/>
                  <a:gd name="T10" fmla="*/ 183 w 238"/>
                  <a:gd name="T11" fmla="*/ 778 h 303"/>
                  <a:gd name="T12" fmla="*/ 216 w 238"/>
                  <a:gd name="T13" fmla="*/ 789 h 303"/>
                  <a:gd name="T14" fmla="*/ 243 w 238"/>
                  <a:gd name="T15" fmla="*/ 791 h 303"/>
                  <a:gd name="T16" fmla="*/ 264 w 238"/>
                  <a:gd name="T17" fmla="*/ 798 h 303"/>
                  <a:gd name="T18" fmla="*/ 277 w 238"/>
                  <a:gd name="T19" fmla="*/ 803 h 303"/>
                  <a:gd name="T20" fmla="*/ 305 w 238"/>
                  <a:gd name="T21" fmla="*/ 803 h 303"/>
                  <a:gd name="T22" fmla="*/ 345 w 238"/>
                  <a:gd name="T23" fmla="*/ 814 h 303"/>
                  <a:gd name="T24" fmla="*/ 350 w 238"/>
                  <a:gd name="T25" fmla="*/ 809 h 303"/>
                  <a:gd name="T26" fmla="*/ 378 w 238"/>
                  <a:gd name="T27" fmla="*/ 800 h 303"/>
                  <a:gd name="T28" fmla="*/ 392 w 238"/>
                  <a:gd name="T29" fmla="*/ 788 h 303"/>
                  <a:gd name="T30" fmla="*/ 419 w 238"/>
                  <a:gd name="T31" fmla="*/ 791 h 303"/>
                  <a:gd name="T32" fmla="*/ 433 w 238"/>
                  <a:gd name="T33" fmla="*/ 814 h 303"/>
                  <a:gd name="T34" fmla="*/ 475 w 238"/>
                  <a:gd name="T35" fmla="*/ 830 h 303"/>
                  <a:gd name="T36" fmla="*/ 512 w 238"/>
                  <a:gd name="T37" fmla="*/ 823 h 303"/>
                  <a:gd name="T38" fmla="*/ 540 w 238"/>
                  <a:gd name="T39" fmla="*/ 788 h 303"/>
                  <a:gd name="T40" fmla="*/ 548 w 238"/>
                  <a:gd name="T41" fmla="*/ 686 h 303"/>
                  <a:gd name="T42" fmla="*/ 570 w 238"/>
                  <a:gd name="T43" fmla="*/ 705 h 303"/>
                  <a:gd name="T44" fmla="*/ 570 w 238"/>
                  <a:gd name="T45" fmla="*/ 715 h 303"/>
                  <a:gd name="T46" fmla="*/ 582 w 238"/>
                  <a:gd name="T47" fmla="*/ 709 h 303"/>
                  <a:gd name="T48" fmla="*/ 600 w 238"/>
                  <a:gd name="T49" fmla="*/ 705 h 303"/>
                  <a:gd name="T50" fmla="*/ 589 w 238"/>
                  <a:gd name="T51" fmla="*/ 686 h 303"/>
                  <a:gd name="T52" fmla="*/ 589 w 238"/>
                  <a:gd name="T53" fmla="*/ 653 h 303"/>
                  <a:gd name="T54" fmla="*/ 623 w 238"/>
                  <a:gd name="T55" fmla="*/ 609 h 303"/>
                  <a:gd name="T56" fmla="*/ 654 w 238"/>
                  <a:gd name="T57" fmla="*/ 599 h 303"/>
                  <a:gd name="T58" fmla="*/ 669 w 238"/>
                  <a:gd name="T59" fmla="*/ 584 h 303"/>
                  <a:gd name="T60" fmla="*/ 719 w 238"/>
                  <a:gd name="T61" fmla="*/ 529 h 303"/>
                  <a:gd name="T62" fmla="*/ 724 w 238"/>
                  <a:gd name="T63" fmla="*/ 435 h 303"/>
                  <a:gd name="T64" fmla="*/ 738 w 238"/>
                  <a:gd name="T65" fmla="*/ 396 h 303"/>
                  <a:gd name="T66" fmla="*/ 732 w 238"/>
                  <a:gd name="T67" fmla="*/ 318 h 303"/>
                  <a:gd name="T68" fmla="*/ 738 w 238"/>
                  <a:gd name="T69" fmla="*/ 295 h 303"/>
                  <a:gd name="T70" fmla="*/ 751 w 238"/>
                  <a:gd name="T71" fmla="*/ 285 h 303"/>
                  <a:gd name="T72" fmla="*/ 691 w 238"/>
                  <a:gd name="T73" fmla="*/ 11 h 303"/>
                  <a:gd name="T74" fmla="*/ 654 w 238"/>
                  <a:gd name="T75" fmla="*/ 21 h 303"/>
                  <a:gd name="T76" fmla="*/ 628 w 238"/>
                  <a:gd name="T77" fmla="*/ 43 h 303"/>
                  <a:gd name="T78" fmla="*/ 607 w 238"/>
                  <a:gd name="T79" fmla="*/ 55 h 303"/>
                  <a:gd name="T80" fmla="*/ 582 w 238"/>
                  <a:gd name="T81" fmla="*/ 67 h 303"/>
                  <a:gd name="T82" fmla="*/ 545 w 238"/>
                  <a:gd name="T83" fmla="*/ 102 h 303"/>
                  <a:gd name="T84" fmla="*/ 502 w 238"/>
                  <a:gd name="T85" fmla="*/ 139 h 303"/>
                  <a:gd name="T86" fmla="*/ 465 w 238"/>
                  <a:gd name="T87" fmla="*/ 148 h 303"/>
                  <a:gd name="T88" fmla="*/ 416 w 238"/>
                  <a:gd name="T89" fmla="*/ 151 h 303"/>
                  <a:gd name="T90" fmla="*/ 364 w 238"/>
                  <a:gd name="T91" fmla="*/ 167 h 303"/>
                  <a:gd name="T92" fmla="*/ 324 w 238"/>
                  <a:gd name="T93" fmla="*/ 186 h 303"/>
                  <a:gd name="T94" fmla="*/ 312 w 238"/>
                  <a:gd name="T95" fmla="*/ 167 h 303"/>
                  <a:gd name="T96" fmla="*/ 290 w 238"/>
                  <a:gd name="T97" fmla="*/ 148 h 303"/>
                  <a:gd name="T98" fmla="*/ 252 w 238"/>
                  <a:gd name="T99" fmla="*/ 137 h 30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38"/>
                  <a:gd name="T151" fmla="*/ 0 h 303"/>
                  <a:gd name="T152" fmla="*/ 238 w 238"/>
                  <a:gd name="T153" fmla="*/ 303 h 303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38" h="303">
                    <a:moveTo>
                      <a:pt x="72" y="51"/>
                    </a:moveTo>
                    <a:lnTo>
                      <a:pt x="0" y="57"/>
                    </a:lnTo>
                    <a:lnTo>
                      <a:pt x="21" y="268"/>
                    </a:lnTo>
                    <a:lnTo>
                      <a:pt x="25" y="268"/>
                    </a:lnTo>
                    <a:lnTo>
                      <a:pt x="28" y="266"/>
                    </a:lnTo>
                    <a:lnTo>
                      <a:pt x="32" y="266"/>
                    </a:lnTo>
                    <a:lnTo>
                      <a:pt x="36" y="264"/>
                    </a:lnTo>
                    <a:lnTo>
                      <a:pt x="41" y="266"/>
                    </a:lnTo>
                    <a:lnTo>
                      <a:pt x="45" y="269"/>
                    </a:lnTo>
                    <a:lnTo>
                      <a:pt x="50" y="274"/>
                    </a:lnTo>
                    <a:lnTo>
                      <a:pt x="54" y="284"/>
                    </a:lnTo>
                    <a:lnTo>
                      <a:pt x="58" y="284"/>
                    </a:lnTo>
                    <a:lnTo>
                      <a:pt x="63" y="285"/>
                    </a:lnTo>
                    <a:lnTo>
                      <a:pt x="68" y="288"/>
                    </a:lnTo>
                    <a:lnTo>
                      <a:pt x="74" y="290"/>
                    </a:lnTo>
                    <a:lnTo>
                      <a:pt x="77" y="289"/>
                    </a:lnTo>
                    <a:lnTo>
                      <a:pt x="80" y="290"/>
                    </a:lnTo>
                    <a:lnTo>
                      <a:pt x="84" y="291"/>
                    </a:lnTo>
                    <a:lnTo>
                      <a:pt x="86" y="292"/>
                    </a:lnTo>
                    <a:lnTo>
                      <a:pt x="88" y="293"/>
                    </a:lnTo>
                    <a:lnTo>
                      <a:pt x="91" y="293"/>
                    </a:lnTo>
                    <a:lnTo>
                      <a:pt x="97" y="293"/>
                    </a:lnTo>
                    <a:lnTo>
                      <a:pt x="104" y="291"/>
                    </a:lnTo>
                    <a:lnTo>
                      <a:pt x="109" y="297"/>
                    </a:lnTo>
                    <a:lnTo>
                      <a:pt x="111" y="297"/>
                    </a:lnTo>
                    <a:lnTo>
                      <a:pt x="111" y="295"/>
                    </a:lnTo>
                    <a:lnTo>
                      <a:pt x="115" y="292"/>
                    </a:lnTo>
                    <a:lnTo>
                      <a:pt x="120" y="292"/>
                    </a:lnTo>
                    <a:lnTo>
                      <a:pt x="122" y="289"/>
                    </a:lnTo>
                    <a:lnTo>
                      <a:pt x="124" y="287"/>
                    </a:lnTo>
                    <a:lnTo>
                      <a:pt x="130" y="287"/>
                    </a:lnTo>
                    <a:lnTo>
                      <a:pt x="133" y="289"/>
                    </a:lnTo>
                    <a:lnTo>
                      <a:pt x="134" y="293"/>
                    </a:lnTo>
                    <a:lnTo>
                      <a:pt x="137" y="297"/>
                    </a:lnTo>
                    <a:lnTo>
                      <a:pt x="145" y="301"/>
                    </a:lnTo>
                    <a:lnTo>
                      <a:pt x="151" y="303"/>
                    </a:lnTo>
                    <a:lnTo>
                      <a:pt x="158" y="303"/>
                    </a:lnTo>
                    <a:lnTo>
                      <a:pt x="162" y="300"/>
                    </a:lnTo>
                    <a:lnTo>
                      <a:pt x="164" y="290"/>
                    </a:lnTo>
                    <a:lnTo>
                      <a:pt x="171" y="287"/>
                    </a:lnTo>
                    <a:lnTo>
                      <a:pt x="169" y="266"/>
                    </a:lnTo>
                    <a:lnTo>
                      <a:pt x="174" y="250"/>
                    </a:lnTo>
                    <a:lnTo>
                      <a:pt x="180" y="248"/>
                    </a:lnTo>
                    <a:lnTo>
                      <a:pt x="181" y="257"/>
                    </a:lnTo>
                    <a:lnTo>
                      <a:pt x="180" y="260"/>
                    </a:lnTo>
                    <a:lnTo>
                      <a:pt x="181" y="261"/>
                    </a:lnTo>
                    <a:lnTo>
                      <a:pt x="183" y="260"/>
                    </a:lnTo>
                    <a:lnTo>
                      <a:pt x="185" y="259"/>
                    </a:lnTo>
                    <a:lnTo>
                      <a:pt x="187" y="258"/>
                    </a:lnTo>
                    <a:lnTo>
                      <a:pt x="190" y="257"/>
                    </a:lnTo>
                    <a:lnTo>
                      <a:pt x="192" y="254"/>
                    </a:lnTo>
                    <a:lnTo>
                      <a:pt x="187" y="250"/>
                    </a:lnTo>
                    <a:lnTo>
                      <a:pt x="187" y="245"/>
                    </a:lnTo>
                    <a:lnTo>
                      <a:pt x="187" y="239"/>
                    </a:lnTo>
                    <a:lnTo>
                      <a:pt x="192" y="230"/>
                    </a:lnTo>
                    <a:lnTo>
                      <a:pt x="198" y="222"/>
                    </a:lnTo>
                    <a:lnTo>
                      <a:pt x="203" y="219"/>
                    </a:lnTo>
                    <a:lnTo>
                      <a:pt x="207" y="219"/>
                    </a:lnTo>
                    <a:lnTo>
                      <a:pt x="210" y="218"/>
                    </a:lnTo>
                    <a:lnTo>
                      <a:pt x="212" y="213"/>
                    </a:lnTo>
                    <a:lnTo>
                      <a:pt x="220" y="203"/>
                    </a:lnTo>
                    <a:lnTo>
                      <a:pt x="228" y="193"/>
                    </a:lnTo>
                    <a:lnTo>
                      <a:pt x="232" y="179"/>
                    </a:lnTo>
                    <a:lnTo>
                      <a:pt x="230" y="159"/>
                    </a:lnTo>
                    <a:lnTo>
                      <a:pt x="231" y="150"/>
                    </a:lnTo>
                    <a:lnTo>
                      <a:pt x="234" y="144"/>
                    </a:lnTo>
                    <a:lnTo>
                      <a:pt x="235" y="135"/>
                    </a:lnTo>
                    <a:lnTo>
                      <a:pt x="232" y="116"/>
                    </a:lnTo>
                    <a:lnTo>
                      <a:pt x="230" y="110"/>
                    </a:lnTo>
                    <a:lnTo>
                      <a:pt x="234" y="108"/>
                    </a:lnTo>
                    <a:lnTo>
                      <a:pt x="238" y="108"/>
                    </a:lnTo>
                    <a:lnTo>
                      <a:pt x="238" y="104"/>
                    </a:lnTo>
                    <a:lnTo>
                      <a:pt x="223" y="0"/>
                    </a:lnTo>
                    <a:lnTo>
                      <a:pt x="219" y="4"/>
                    </a:lnTo>
                    <a:lnTo>
                      <a:pt x="214" y="6"/>
                    </a:lnTo>
                    <a:lnTo>
                      <a:pt x="207" y="8"/>
                    </a:lnTo>
                    <a:lnTo>
                      <a:pt x="202" y="12"/>
                    </a:lnTo>
                    <a:lnTo>
                      <a:pt x="199" y="16"/>
                    </a:lnTo>
                    <a:lnTo>
                      <a:pt x="195" y="18"/>
                    </a:lnTo>
                    <a:lnTo>
                      <a:pt x="192" y="20"/>
                    </a:lnTo>
                    <a:lnTo>
                      <a:pt x="190" y="22"/>
                    </a:lnTo>
                    <a:lnTo>
                      <a:pt x="185" y="24"/>
                    </a:lnTo>
                    <a:lnTo>
                      <a:pt x="180" y="29"/>
                    </a:lnTo>
                    <a:lnTo>
                      <a:pt x="173" y="37"/>
                    </a:lnTo>
                    <a:lnTo>
                      <a:pt x="164" y="49"/>
                    </a:lnTo>
                    <a:lnTo>
                      <a:pt x="159" y="51"/>
                    </a:lnTo>
                    <a:lnTo>
                      <a:pt x="154" y="53"/>
                    </a:lnTo>
                    <a:lnTo>
                      <a:pt x="147" y="54"/>
                    </a:lnTo>
                    <a:lnTo>
                      <a:pt x="140" y="54"/>
                    </a:lnTo>
                    <a:lnTo>
                      <a:pt x="132" y="55"/>
                    </a:lnTo>
                    <a:lnTo>
                      <a:pt x="123" y="57"/>
                    </a:lnTo>
                    <a:lnTo>
                      <a:pt x="115" y="61"/>
                    </a:lnTo>
                    <a:lnTo>
                      <a:pt x="105" y="68"/>
                    </a:lnTo>
                    <a:lnTo>
                      <a:pt x="103" y="68"/>
                    </a:lnTo>
                    <a:lnTo>
                      <a:pt x="101" y="66"/>
                    </a:lnTo>
                    <a:lnTo>
                      <a:pt x="99" y="61"/>
                    </a:lnTo>
                    <a:lnTo>
                      <a:pt x="97" y="58"/>
                    </a:lnTo>
                    <a:lnTo>
                      <a:pt x="92" y="54"/>
                    </a:lnTo>
                    <a:lnTo>
                      <a:pt x="88" y="51"/>
                    </a:lnTo>
                    <a:lnTo>
                      <a:pt x="80" y="50"/>
                    </a:lnTo>
                    <a:lnTo>
                      <a:pt x="72" y="5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67"/>
              <p:cNvSpPr>
                <a:spLocks/>
              </p:cNvSpPr>
              <p:nvPr/>
            </p:nvSpPr>
            <p:spPr bwMode="auto">
              <a:xfrm>
                <a:off x="3993" y="2189"/>
                <a:ext cx="349" cy="424"/>
              </a:xfrm>
              <a:custGeom>
                <a:avLst/>
                <a:gdLst>
                  <a:gd name="T0" fmla="*/ 0 w 238"/>
                  <a:gd name="T1" fmla="*/ 157 h 303"/>
                  <a:gd name="T2" fmla="*/ 79 w 238"/>
                  <a:gd name="T3" fmla="*/ 735 h 303"/>
                  <a:gd name="T4" fmla="*/ 101 w 238"/>
                  <a:gd name="T5" fmla="*/ 729 h 303"/>
                  <a:gd name="T6" fmla="*/ 129 w 238"/>
                  <a:gd name="T7" fmla="*/ 729 h 303"/>
                  <a:gd name="T8" fmla="*/ 157 w 238"/>
                  <a:gd name="T9" fmla="*/ 750 h 303"/>
                  <a:gd name="T10" fmla="*/ 183 w 238"/>
                  <a:gd name="T11" fmla="*/ 778 h 303"/>
                  <a:gd name="T12" fmla="*/ 216 w 238"/>
                  <a:gd name="T13" fmla="*/ 789 h 303"/>
                  <a:gd name="T14" fmla="*/ 243 w 238"/>
                  <a:gd name="T15" fmla="*/ 791 h 303"/>
                  <a:gd name="T16" fmla="*/ 264 w 238"/>
                  <a:gd name="T17" fmla="*/ 798 h 303"/>
                  <a:gd name="T18" fmla="*/ 277 w 238"/>
                  <a:gd name="T19" fmla="*/ 803 h 303"/>
                  <a:gd name="T20" fmla="*/ 305 w 238"/>
                  <a:gd name="T21" fmla="*/ 803 h 303"/>
                  <a:gd name="T22" fmla="*/ 345 w 238"/>
                  <a:gd name="T23" fmla="*/ 814 h 303"/>
                  <a:gd name="T24" fmla="*/ 350 w 238"/>
                  <a:gd name="T25" fmla="*/ 809 h 303"/>
                  <a:gd name="T26" fmla="*/ 378 w 238"/>
                  <a:gd name="T27" fmla="*/ 800 h 303"/>
                  <a:gd name="T28" fmla="*/ 392 w 238"/>
                  <a:gd name="T29" fmla="*/ 788 h 303"/>
                  <a:gd name="T30" fmla="*/ 419 w 238"/>
                  <a:gd name="T31" fmla="*/ 791 h 303"/>
                  <a:gd name="T32" fmla="*/ 433 w 238"/>
                  <a:gd name="T33" fmla="*/ 814 h 303"/>
                  <a:gd name="T34" fmla="*/ 475 w 238"/>
                  <a:gd name="T35" fmla="*/ 830 h 303"/>
                  <a:gd name="T36" fmla="*/ 512 w 238"/>
                  <a:gd name="T37" fmla="*/ 823 h 303"/>
                  <a:gd name="T38" fmla="*/ 540 w 238"/>
                  <a:gd name="T39" fmla="*/ 788 h 303"/>
                  <a:gd name="T40" fmla="*/ 548 w 238"/>
                  <a:gd name="T41" fmla="*/ 686 h 303"/>
                  <a:gd name="T42" fmla="*/ 570 w 238"/>
                  <a:gd name="T43" fmla="*/ 705 h 303"/>
                  <a:gd name="T44" fmla="*/ 570 w 238"/>
                  <a:gd name="T45" fmla="*/ 715 h 303"/>
                  <a:gd name="T46" fmla="*/ 582 w 238"/>
                  <a:gd name="T47" fmla="*/ 709 h 303"/>
                  <a:gd name="T48" fmla="*/ 600 w 238"/>
                  <a:gd name="T49" fmla="*/ 705 h 303"/>
                  <a:gd name="T50" fmla="*/ 589 w 238"/>
                  <a:gd name="T51" fmla="*/ 686 h 303"/>
                  <a:gd name="T52" fmla="*/ 589 w 238"/>
                  <a:gd name="T53" fmla="*/ 653 h 303"/>
                  <a:gd name="T54" fmla="*/ 623 w 238"/>
                  <a:gd name="T55" fmla="*/ 609 h 303"/>
                  <a:gd name="T56" fmla="*/ 654 w 238"/>
                  <a:gd name="T57" fmla="*/ 599 h 303"/>
                  <a:gd name="T58" fmla="*/ 669 w 238"/>
                  <a:gd name="T59" fmla="*/ 584 h 303"/>
                  <a:gd name="T60" fmla="*/ 719 w 238"/>
                  <a:gd name="T61" fmla="*/ 529 h 303"/>
                  <a:gd name="T62" fmla="*/ 724 w 238"/>
                  <a:gd name="T63" fmla="*/ 435 h 303"/>
                  <a:gd name="T64" fmla="*/ 738 w 238"/>
                  <a:gd name="T65" fmla="*/ 396 h 303"/>
                  <a:gd name="T66" fmla="*/ 732 w 238"/>
                  <a:gd name="T67" fmla="*/ 318 h 303"/>
                  <a:gd name="T68" fmla="*/ 738 w 238"/>
                  <a:gd name="T69" fmla="*/ 295 h 303"/>
                  <a:gd name="T70" fmla="*/ 751 w 238"/>
                  <a:gd name="T71" fmla="*/ 285 h 303"/>
                  <a:gd name="T72" fmla="*/ 691 w 238"/>
                  <a:gd name="T73" fmla="*/ 11 h 303"/>
                  <a:gd name="T74" fmla="*/ 654 w 238"/>
                  <a:gd name="T75" fmla="*/ 21 h 303"/>
                  <a:gd name="T76" fmla="*/ 628 w 238"/>
                  <a:gd name="T77" fmla="*/ 43 h 303"/>
                  <a:gd name="T78" fmla="*/ 607 w 238"/>
                  <a:gd name="T79" fmla="*/ 55 h 303"/>
                  <a:gd name="T80" fmla="*/ 582 w 238"/>
                  <a:gd name="T81" fmla="*/ 67 h 303"/>
                  <a:gd name="T82" fmla="*/ 545 w 238"/>
                  <a:gd name="T83" fmla="*/ 102 h 303"/>
                  <a:gd name="T84" fmla="*/ 502 w 238"/>
                  <a:gd name="T85" fmla="*/ 139 h 303"/>
                  <a:gd name="T86" fmla="*/ 465 w 238"/>
                  <a:gd name="T87" fmla="*/ 148 h 303"/>
                  <a:gd name="T88" fmla="*/ 416 w 238"/>
                  <a:gd name="T89" fmla="*/ 151 h 303"/>
                  <a:gd name="T90" fmla="*/ 364 w 238"/>
                  <a:gd name="T91" fmla="*/ 167 h 303"/>
                  <a:gd name="T92" fmla="*/ 324 w 238"/>
                  <a:gd name="T93" fmla="*/ 186 h 303"/>
                  <a:gd name="T94" fmla="*/ 312 w 238"/>
                  <a:gd name="T95" fmla="*/ 167 h 303"/>
                  <a:gd name="T96" fmla="*/ 290 w 238"/>
                  <a:gd name="T97" fmla="*/ 148 h 303"/>
                  <a:gd name="T98" fmla="*/ 252 w 238"/>
                  <a:gd name="T99" fmla="*/ 137 h 30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38"/>
                  <a:gd name="T151" fmla="*/ 0 h 303"/>
                  <a:gd name="T152" fmla="*/ 238 w 238"/>
                  <a:gd name="T153" fmla="*/ 303 h 303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38" h="303">
                    <a:moveTo>
                      <a:pt x="72" y="51"/>
                    </a:moveTo>
                    <a:lnTo>
                      <a:pt x="0" y="57"/>
                    </a:lnTo>
                    <a:lnTo>
                      <a:pt x="21" y="268"/>
                    </a:lnTo>
                    <a:lnTo>
                      <a:pt x="25" y="268"/>
                    </a:lnTo>
                    <a:lnTo>
                      <a:pt x="28" y="266"/>
                    </a:lnTo>
                    <a:lnTo>
                      <a:pt x="32" y="266"/>
                    </a:lnTo>
                    <a:lnTo>
                      <a:pt x="36" y="264"/>
                    </a:lnTo>
                    <a:lnTo>
                      <a:pt x="41" y="266"/>
                    </a:lnTo>
                    <a:lnTo>
                      <a:pt x="45" y="269"/>
                    </a:lnTo>
                    <a:lnTo>
                      <a:pt x="50" y="274"/>
                    </a:lnTo>
                    <a:lnTo>
                      <a:pt x="54" y="284"/>
                    </a:lnTo>
                    <a:lnTo>
                      <a:pt x="58" y="284"/>
                    </a:lnTo>
                    <a:lnTo>
                      <a:pt x="63" y="285"/>
                    </a:lnTo>
                    <a:lnTo>
                      <a:pt x="68" y="288"/>
                    </a:lnTo>
                    <a:lnTo>
                      <a:pt x="74" y="290"/>
                    </a:lnTo>
                    <a:lnTo>
                      <a:pt x="77" y="289"/>
                    </a:lnTo>
                    <a:lnTo>
                      <a:pt x="80" y="290"/>
                    </a:lnTo>
                    <a:lnTo>
                      <a:pt x="84" y="291"/>
                    </a:lnTo>
                    <a:lnTo>
                      <a:pt x="86" y="292"/>
                    </a:lnTo>
                    <a:lnTo>
                      <a:pt x="88" y="293"/>
                    </a:lnTo>
                    <a:lnTo>
                      <a:pt x="91" y="293"/>
                    </a:lnTo>
                    <a:lnTo>
                      <a:pt x="97" y="293"/>
                    </a:lnTo>
                    <a:lnTo>
                      <a:pt x="104" y="291"/>
                    </a:lnTo>
                    <a:lnTo>
                      <a:pt x="109" y="297"/>
                    </a:lnTo>
                    <a:lnTo>
                      <a:pt x="111" y="297"/>
                    </a:lnTo>
                    <a:lnTo>
                      <a:pt x="111" y="295"/>
                    </a:lnTo>
                    <a:lnTo>
                      <a:pt x="115" y="292"/>
                    </a:lnTo>
                    <a:lnTo>
                      <a:pt x="120" y="292"/>
                    </a:lnTo>
                    <a:lnTo>
                      <a:pt x="122" y="289"/>
                    </a:lnTo>
                    <a:lnTo>
                      <a:pt x="124" y="287"/>
                    </a:lnTo>
                    <a:lnTo>
                      <a:pt x="130" y="287"/>
                    </a:lnTo>
                    <a:lnTo>
                      <a:pt x="133" y="289"/>
                    </a:lnTo>
                    <a:lnTo>
                      <a:pt x="134" y="293"/>
                    </a:lnTo>
                    <a:lnTo>
                      <a:pt x="137" y="297"/>
                    </a:lnTo>
                    <a:lnTo>
                      <a:pt x="145" y="301"/>
                    </a:lnTo>
                    <a:lnTo>
                      <a:pt x="151" y="303"/>
                    </a:lnTo>
                    <a:lnTo>
                      <a:pt x="158" y="303"/>
                    </a:lnTo>
                    <a:lnTo>
                      <a:pt x="162" y="300"/>
                    </a:lnTo>
                    <a:lnTo>
                      <a:pt x="164" y="290"/>
                    </a:lnTo>
                    <a:lnTo>
                      <a:pt x="171" y="287"/>
                    </a:lnTo>
                    <a:lnTo>
                      <a:pt x="169" y="266"/>
                    </a:lnTo>
                    <a:lnTo>
                      <a:pt x="174" y="250"/>
                    </a:lnTo>
                    <a:lnTo>
                      <a:pt x="180" y="248"/>
                    </a:lnTo>
                    <a:lnTo>
                      <a:pt x="181" y="257"/>
                    </a:lnTo>
                    <a:lnTo>
                      <a:pt x="180" y="260"/>
                    </a:lnTo>
                    <a:lnTo>
                      <a:pt x="181" y="261"/>
                    </a:lnTo>
                    <a:lnTo>
                      <a:pt x="183" y="260"/>
                    </a:lnTo>
                    <a:lnTo>
                      <a:pt x="185" y="259"/>
                    </a:lnTo>
                    <a:lnTo>
                      <a:pt x="187" y="258"/>
                    </a:lnTo>
                    <a:lnTo>
                      <a:pt x="190" y="257"/>
                    </a:lnTo>
                    <a:lnTo>
                      <a:pt x="192" y="254"/>
                    </a:lnTo>
                    <a:lnTo>
                      <a:pt x="187" y="250"/>
                    </a:lnTo>
                    <a:lnTo>
                      <a:pt x="187" y="245"/>
                    </a:lnTo>
                    <a:lnTo>
                      <a:pt x="187" y="239"/>
                    </a:lnTo>
                    <a:lnTo>
                      <a:pt x="192" y="230"/>
                    </a:lnTo>
                    <a:lnTo>
                      <a:pt x="198" y="222"/>
                    </a:lnTo>
                    <a:lnTo>
                      <a:pt x="203" y="219"/>
                    </a:lnTo>
                    <a:lnTo>
                      <a:pt x="207" y="219"/>
                    </a:lnTo>
                    <a:lnTo>
                      <a:pt x="210" y="218"/>
                    </a:lnTo>
                    <a:lnTo>
                      <a:pt x="212" y="213"/>
                    </a:lnTo>
                    <a:lnTo>
                      <a:pt x="220" y="203"/>
                    </a:lnTo>
                    <a:lnTo>
                      <a:pt x="228" y="193"/>
                    </a:lnTo>
                    <a:lnTo>
                      <a:pt x="232" y="179"/>
                    </a:lnTo>
                    <a:lnTo>
                      <a:pt x="230" y="159"/>
                    </a:lnTo>
                    <a:lnTo>
                      <a:pt x="231" y="150"/>
                    </a:lnTo>
                    <a:lnTo>
                      <a:pt x="234" y="144"/>
                    </a:lnTo>
                    <a:lnTo>
                      <a:pt x="235" y="135"/>
                    </a:lnTo>
                    <a:lnTo>
                      <a:pt x="232" y="116"/>
                    </a:lnTo>
                    <a:lnTo>
                      <a:pt x="230" y="110"/>
                    </a:lnTo>
                    <a:lnTo>
                      <a:pt x="234" y="108"/>
                    </a:lnTo>
                    <a:lnTo>
                      <a:pt x="238" y="108"/>
                    </a:lnTo>
                    <a:lnTo>
                      <a:pt x="238" y="104"/>
                    </a:lnTo>
                    <a:lnTo>
                      <a:pt x="223" y="0"/>
                    </a:lnTo>
                    <a:lnTo>
                      <a:pt x="219" y="4"/>
                    </a:lnTo>
                    <a:lnTo>
                      <a:pt x="214" y="6"/>
                    </a:lnTo>
                    <a:lnTo>
                      <a:pt x="207" y="8"/>
                    </a:lnTo>
                    <a:lnTo>
                      <a:pt x="202" y="12"/>
                    </a:lnTo>
                    <a:lnTo>
                      <a:pt x="199" y="16"/>
                    </a:lnTo>
                    <a:lnTo>
                      <a:pt x="195" y="18"/>
                    </a:lnTo>
                    <a:lnTo>
                      <a:pt x="192" y="20"/>
                    </a:lnTo>
                    <a:lnTo>
                      <a:pt x="190" y="22"/>
                    </a:lnTo>
                    <a:lnTo>
                      <a:pt x="185" y="24"/>
                    </a:lnTo>
                    <a:lnTo>
                      <a:pt x="180" y="29"/>
                    </a:lnTo>
                    <a:lnTo>
                      <a:pt x="173" y="37"/>
                    </a:lnTo>
                    <a:lnTo>
                      <a:pt x="164" y="49"/>
                    </a:lnTo>
                    <a:lnTo>
                      <a:pt x="159" y="51"/>
                    </a:lnTo>
                    <a:lnTo>
                      <a:pt x="154" y="53"/>
                    </a:lnTo>
                    <a:lnTo>
                      <a:pt x="147" y="54"/>
                    </a:lnTo>
                    <a:lnTo>
                      <a:pt x="140" y="54"/>
                    </a:lnTo>
                    <a:lnTo>
                      <a:pt x="132" y="55"/>
                    </a:lnTo>
                    <a:lnTo>
                      <a:pt x="123" y="57"/>
                    </a:lnTo>
                    <a:lnTo>
                      <a:pt x="115" y="61"/>
                    </a:lnTo>
                    <a:lnTo>
                      <a:pt x="105" y="68"/>
                    </a:lnTo>
                    <a:lnTo>
                      <a:pt x="103" y="68"/>
                    </a:lnTo>
                    <a:lnTo>
                      <a:pt x="101" y="66"/>
                    </a:lnTo>
                    <a:lnTo>
                      <a:pt x="99" y="61"/>
                    </a:lnTo>
                    <a:lnTo>
                      <a:pt x="97" y="58"/>
                    </a:lnTo>
                    <a:lnTo>
                      <a:pt x="92" y="54"/>
                    </a:lnTo>
                    <a:lnTo>
                      <a:pt x="88" y="51"/>
                    </a:lnTo>
                    <a:lnTo>
                      <a:pt x="80" y="50"/>
                    </a:lnTo>
                    <a:lnTo>
                      <a:pt x="72" y="5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68"/>
              <p:cNvSpPr>
                <a:spLocks/>
              </p:cNvSpPr>
              <p:nvPr/>
            </p:nvSpPr>
            <p:spPr bwMode="auto">
              <a:xfrm>
                <a:off x="4320" y="2100"/>
                <a:ext cx="466" cy="338"/>
              </a:xfrm>
              <a:custGeom>
                <a:avLst/>
                <a:gdLst>
                  <a:gd name="T0" fmla="*/ 933 w 318"/>
                  <a:gd name="T1" fmla="*/ 138 h 242"/>
                  <a:gd name="T2" fmla="*/ 941 w 318"/>
                  <a:gd name="T3" fmla="*/ 124 h 242"/>
                  <a:gd name="T4" fmla="*/ 933 w 318"/>
                  <a:gd name="T5" fmla="*/ 98 h 242"/>
                  <a:gd name="T6" fmla="*/ 887 w 318"/>
                  <a:gd name="T7" fmla="*/ 57 h 242"/>
                  <a:gd name="T8" fmla="*/ 872 w 318"/>
                  <a:gd name="T9" fmla="*/ 39 h 242"/>
                  <a:gd name="T10" fmla="*/ 844 w 318"/>
                  <a:gd name="T11" fmla="*/ 28 h 242"/>
                  <a:gd name="T12" fmla="*/ 825 w 318"/>
                  <a:gd name="T13" fmla="*/ 1 h 242"/>
                  <a:gd name="T14" fmla="*/ 785 w 318"/>
                  <a:gd name="T15" fmla="*/ 6 h 242"/>
                  <a:gd name="T16" fmla="*/ 730 w 318"/>
                  <a:gd name="T17" fmla="*/ 20 h 242"/>
                  <a:gd name="T18" fmla="*/ 645 w 318"/>
                  <a:gd name="T19" fmla="*/ 41 h 242"/>
                  <a:gd name="T20" fmla="*/ 548 w 318"/>
                  <a:gd name="T21" fmla="*/ 63 h 242"/>
                  <a:gd name="T22" fmla="*/ 438 w 318"/>
                  <a:gd name="T23" fmla="*/ 88 h 242"/>
                  <a:gd name="T24" fmla="*/ 327 w 318"/>
                  <a:gd name="T25" fmla="*/ 105 h 242"/>
                  <a:gd name="T26" fmla="*/ 227 w 318"/>
                  <a:gd name="T27" fmla="*/ 128 h 242"/>
                  <a:gd name="T28" fmla="*/ 144 w 318"/>
                  <a:gd name="T29" fmla="*/ 138 h 242"/>
                  <a:gd name="T30" fmla="*/ 114 w 318"/>
                  <a:gd name="T31" fmla="*/ 84 h 242"/>
                  <a:gd name="T32" fmla="*/ 88 w 318"/>
                  <a:gd name="T33" fmla="*/ 98 h 242"/>
                  <a:gd name="T34" fmla="*/ 62 w 318"/>
                  <a:gd name="T35" fmla="*/ 119 h 242"/>
                  <a:gd name="T36" fmla="*/ 60 w 318"/>
                  <a:gd name="T37" fmla="*/ 137 h 242"/>
                  <a:gd name="T38" fmla="*/ 34 w 318"/>
                  <a:gd name="T39" fmla="*/ 147 h 242"/>
                  <a:gd name="T40" fmla="*/ 15 w 318"/>
                  <a:gd name="T41" fmla="*/ 152 h 242"/>
                  <a:gd name="T42" fmla="*/ 0 w 318"/>
                  <a:gd name="T43" fmla="*/ 173 h 242"/>
                  <a:gd name="T44" fmla="*/ 107 w 318"/>
                  <a:gd name="T45" fmla="*/ 658 h 242"/>
                  <a:gd name="T46" fmla="*/ 191 w 318"/>
                  <a:gd name="T47" fmla="*/ 644 h 242"/>
                  <a:gd name="T48" fmla="*/ 309 w 318"/>
                  <a:gd name="T49" fmla="*/ 620 h 242"/>
                  <a:gd name="T50" fmla="*/ 444 w 318"/>
                  <a:gd name="T51" fmla="*/ 596 h 242"/>
                  <a:gd name="T52" fmla="*/ 580 w 318"/>
                  <a:gd name="T53" fmla="*/ 570 h 242"/>
                  <a:gd name="T54" fmla="*/ 705 w 318"/>
                  <a:gd name="T55" fmla="*/ 542 h 242"/>
                  <a:gd name="T56" fmla="*/ 803 w 318"/>
                  <a:gd name="T57" fmla="*/ 522 h 242"/>
                  <a:gd name="T58" fmla="*/ 857 w 318"/>
                  <a:gd name="T59" fmla="*/ 513 h 242"/>
                  <a:gd name="T60" fmla="*/ 872 w 318"/>
                  <a:gd name="T61" fmla="*/ 493 h 242"/>
                  <a:gd name="T62" fmla="*/ 887 w 318"/>
                  <a:gd name="T63" fmla="*/ 468 h 242"/>
                  <a:gd name="T64" fmla="*/ 945 w 318"/>
                  <a:gd name="T65" fmla="*/ 453 h 242"/>
                  <a:gd name="T66" fmla="*/ 963 w 318"/>
                  <a:gd name="T67" fmla="*/ 413 h 242"/>
                  <a:gd name="T68" fmla="*/ 992 w 318"/>
                  <a:gd name="T69" fmla="*/ 392 h 242"/>
                  <a:gd name="T70" fmla="*/ 998 w 318"/>
                  <a:gd name="T71" fmla="*/ 365 h 242"/>
                  <a:gd name="T72" fmla="*/ 904 w 318"/>
                  <a:gd name="T73" fmla="*/ 274 h 242"/>
                  <a:gd name="T74" fmla="*/ 910 w 318"/>
                  <a:gd name="T75" fmla="*/ 261 h 242"/>
                  <a:gd name="T76" fmla="*/ 922 w 318"/>
                  <a:gd name="T77" fmla="*/ 250 h 242"/>
                  <a:gd name="T78" fmla="*/ 910 w 318"/>
                  <a:gd name="T79" fmla="*/ 221 h 242"/>
                  <a:gd name="T80" fmla="*/ 913 w 318"/>
                  <a:gd name="T81" fmla="*/ 197 h 242"/>
                  <a:gd name="T82" fmla="*/ 926 w 318"/>
                  <a:gd name="T83" fmla="*/ 179 h 242"/>
                  <a:gd name="T84" fmla="*/ 933 w 318"/>
                  <a:gd name="T85" fmla="*/ 163 h 242"/>
                  <a:gd name="T86" fmla="*/ 933 w 318"/>
                  <a:gd name="T87" fmla="*/ 131 h 242"/>
                  <a:gd name="T88" fmla="*/ 933 w 318"/>
                  <a:gd name="T89" fmla="*/ 109 h 242"/>
                  <a:gd name="T90" fmla="*/ 887 w 318"/>
                  <a:gd name="T91" fmla="*/ 82 h 242"/>
                  <a:gd name="T92" fmla="*/ 885 w 318"/>
                  <a:gd name="T93" fmla="*/ 43 h 242"/>
                  <a:gd name="T94" fmla="*/ 857 w 318"/>
                  <a:gd name="T95" fmla="*/ 29 h 242"/>
                  <a:gd name="T96" fmla="*/ 838 w 318"/>
                  <a:gd name="T97" fmla="*/ 15 h 242"/>
                  <a:gd name="T98" fmla="*/ 806 w 318"/>
                  <a:gd name="T99" fmla="*/ 0 h 242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18"/>
                  <a:gd name="T151" fmla="*/ 0 h 242"/>
                  <a:gd name="T152" fmla="*/ 318 w 318"/>
                  <a:gd name="T153" fmla="*/ 242 h 242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18" h="242">
                    <a:moveTo>
                      <a:pt x="297" y="60"/>
                    </a:moveTo>
                    <a:lnTo>
                      <a:pt x="297" y="51"/>
                    </a:lnTo>
                    <a:lnTo>
                      <a:pt x="297" y="48"/>
                    </a:lnTo>
                    <a:lnTo>
                      <a:pt x="299" y="46"/>
                    </a:lnTo>
                    <a:lnTo>
                      <a:pt x="297" y="40"/>
                    </a:lnTo>
                    <a:lnTo>
                      <a:pt x="297" y="36"/>
                    </a:lnTo>
                    <a:lnTo>
                      <a:pt x="282" y="30"/>
                    </a:lnTo>
                    <a:lnTo>
                      <a:pt x="282" y="21"/>
                    </a:lnTo>
                    <a:lnTo>
                      <a:pt x="281" y="16"/>
                    </a:lnTo>
                    <a:lnTo>
                      <a:pt x="277" y="14"/>
                    </a:lnTo>
                    <a:lnTo>
                      <a:pt x="272" y="11"/>
                    </a:lnTo>
                    <a:lnTo>
                      <a:pt x="268" y="10"/>
                    </a:lnTo>
                    <a:lnTo>
                      <a:pt x="266" y="6"/>
                    </a:lnTo>
                    <a:lnTo>
                      <a:pt x="262" y="1"/>
                    </a:lnTo>
                    <a:lnTo>
                      <a:pt x="256" y="0"/>
                    </a:lnTo>
                    <a:lnTo>
                      <a:pt x="250" y="2"/>
                    </a:lnTo>
                    <a:lnTo>
                      <a:pt x="243" y="5"/>
                    </a:lnTo>
                    <a:lnTo>
                      <a:pt x="232" y="7"/>
                    </a:lnTo>
                    <a:lnTo>
                      <a:pt x="219" y="11"/>
                    </a:lnTo>
                    <a:lnTo>
                      <a:pt x="205" y="15"/>
                    </a:lnTo>
                    <a:lnTo>
                      <a:pt x="189" y="19"/>
                    </a:lnTo>
                    <a:lnTo>
                      <a:pt x="174" y="23"/>
                    </a:lnTo>
                    <a:lnTo>
                      <a:pt x="157" y="28"/>
                    </a:lnTo>
                    <a:lnTo>
                      <a:pt x="139" y="32"/>
                    </a:lnTo>
                    <a:lnTo>
                      <a:pt x="121" y="36"/>
                    </a:lnTo>
                    <a:lnTo>
                      <a:pt x="104" y="39"/>
                    </a:lnTo>
                    <a:lnTo>
                      <a:pt x="88" y="44"/>
                    </a:lnTo>
                    <a:lnTo>
                      <a:pt x="72" y="47"/>
                    </a:lnTo>
                    <a:lnTo>
                      <a:pt x="59" y="49"/>
                    </a:lnTo>
                    <a:lnTo>
                      <a:pt x="46" y="51"/>
                    </a:lnTo>
                    <a:lnTo>
                      <a:pt x="36" y="52"/>
                    </a:lnTo>
                    <a:lnTo>
                      <a:pt x="36" y="31"/>
                    </a:lnTo>
                    <a:lnTo>
                      <a:pt x="33" y="32"/>
                    </a:lnTo>
                    <a:lnTo>
                      <a:pt x="28" y="36"/>
                    </a:lnTo>
                    <a:lnTo>
                      <a:pt x="23" y="40"/>
                    </a:lnTo>
                    <a:lnTo>
                      <a:pt x="20" y="44"/>
                    </a:lnTo>
                    <a:lnTo>
                      <a:pt x="20" y="47"/>
                    </a:lnTo>
                    <a:lnTo>
                      <a:pt x="19" y="50"/>
                    </a:lnTo>
                    <a:lnTo>
                      <a:pt x="16" y="52"/>
                    </a:lnTo>
                    <a:lnTo>
                      <a:pt x="11" y="54"/>
                    </a:lnTo>
                    <a:lnTo>
                      <a:pt x="6" y="54"/>
                    </a:lnTo>
                    <a:lnTo>
                      <a:pt x="5" y="56"/>
                    </a:lnTo>
                    <a:lnTo>
                      <a:pt x="3" y="60"/>
                    </a:lnTo>
                    <a:lnTo>
                      <a:pt x="0" y="64"/>
                    </a:lnTo>
                    <a:lnTo>
                      <a:pt x="26" y="242"/>
                    </a:lnTo>
                    <a:lnTo>
                      <a:pt x="34" y="241"/>
                    </a:lnTo>
                    <a:lnTo>
                      <a:pt x="46" y="239"/>
                    </a:lnTo>
                    <a:lnTo>
                      <a:pt x="61" y="236"/>
                    </a:lnTo>
                    <a:lnTo>
                      <a:pt x="79" y="233"/>
                    </a:lnTo>
                    <a:lnTo>
                      <a:pt x="98" y="228"/>
                    </a:lnTo>
                    <a:lnTo>
                      <a:pt x="120" y="223"/>
                    </a:lnTo>
                    <a:lnTo>
                      <a:pt x="141" y="219"/>
                    </a:lnTo>
                    <a:lnTo>
                      <a:pt x="163" y="213"/>
                    </a:lnTo>
                    <a:lnTo>
                      <a:pt x="184" y="209"/>
                    </a:lnTo>
                    <a:lnTo>
                      <a:pt x="205" y="204"/>
                    </a:lnTo>
                    <a:lnTo>
                      <a:pt x="224" y="199"/>
                    </a:lnTo>
                    <a:lnTo>
                      <a:pt x="241" y="196"/>
                    </a:lnTo>
                    <a:lnTo>
                      <a:pt x="255" y="192"/>
                    </a:lnTo>
                    <a:lnTo>
                      <a:pt x="266" y="189"/>
                    </a:lnTo>
                    <a:lnTo>
                      <a:pt x="272" y="188"/>
                    </a:lnTo>
                    <a:lnTo>
                      <a:pt x="275" y="187"/>
                    </a:lnTo>
                    <a:lnTo>
                      <a:pt x="277" y="181"/>
                    </a:lnTo>
                    <a:lnTo>
                      <a:pt x="279" y="176"/>
                    </a:lnTo>
                    <a:lnTo>
                      <a:pt x="282" y="172"/>
                    </a:lnTo>
                    <a:lnTo>
                      <a:pt x="289" y="172"/>
                    </a:lnTo>
                    <a:lnTo>
                      <a:pt x="300" y="166"/>
                    </a:lnTo>
                    <a:lnTo>
                      <a:pt x="304" y="158"/>
                    </a:lnTo>
                    <a:lnTo>
                      <a:pt x="306" y="152"/>
                    </a:lnTo>
                    <a:lnTo>
                      <a:pt x="313" y="146"/>
                    </a:lnTo>
                    <a:lnTo>
                      <a:pt x="315" y="144"/>
                    </a:lnTo>
                    <a:lnTo>
                      <a:pt x="318" y="139"/>
                    </a:lnTo>
                    <a:lnTo>
                      <a:pt x="317" y="134"/>
                    </a:lnTo>
                    <a:lnTo>
                      <a:pt x="315" y="129"/>
                    </a:lnTo>
                    <a:lnTo>
                      <a:pt x="287" y="100"/>
                    </a:lnTo>
                    <a:lnTo>
                      <a:pt x="287" y="98"/>
                    </a:lnTo>
                    <a:lnTo>
                      <a:pt x="289" y="96"/>
                    </a:lnTo>
                    <a:lnTo>
                      <a:pt x="292" y="95"/>
                    </a:lnTo>
                    <a:lnTo>
                      <a:pt x="293" y="92"/>
                    </a:lnTo>
                    <a:lnTo>
                      <a:pt x="291" y="86"/>
                    </a:lnTo>
                    <a:lnTo>
                      <a:pt x="289" y="81"/>
                    </a:lnTo>
                    <a:lnTo>
                      <a:pt x="287" y="76"/>
                    </a:lnTo>
                    <a:lnTo>
                      <a:pt x="290" y="72"/>
                    </a:lnTo>
                    <a:lnTo>
                      <a:pt x="291" y="67"/>
                    </a:lnTo>
                    <a:lnTo>
                      <a:pt x="294" y="66"/>
                    </a:lnTo>
                    <a:lnTo>
                      <a:pt x="296" y="65"/>
                    </a:lnTo>
                    <a:lnTo>
                      <a:pt x="297" y="60"/>
                    </a:lnTo>
                    <a:lnTo>
                      <a:pt x="297" y="51"/>
                    </a:lnTo>
                    <a:lnTo>
                      <a:pt x="297" y="48"/>
                    </a:lnTo>
                    <a:lnTo>
                      <a:pt x="299" y="46"/>
                    </a:lnTo>
                    <a:lnTo>
                      <a:pt x="297" y="40"/>
                    </a:lnTo>
                    <a:lnTo>
                      <a:pt x="297" y="36"/>
                    </a:lnTo>
                    <a:lnTo>
                      <a:pt x="282" y="30"/>
                    </a:lnTo>
                    <a:lnTo>
                      <a:pt x="282" y="21"/>
                    </a:lnTo>
                    <a:lnTo>
                      <a:pt x="281" y="16"/>
                    </a:lnTo>
                    <a:lnTo>
                      <a:pt x="277" y="14"/>
                    </a:lnTo>
                    <a:lnTo>
                      <a:pt x="272" y="11"/>
                    </a:lnTo>
                    <a:lnTo>
                      <a:pt x="268" y="10"/>
                    </a:lnTo>
                    <a:lnTo>
                      <a:pt x="266" y="6"/>
                    </a:lnTo>
                    <a:lnTo>
                      <a:pt x="262" y="1"/>
                    </a:lnTo>
                    <a:lnTo>
                      <a:pt x="256" y="0"/>
                    </a:lnTo>
                    <a:lnTo>
                      <a:pt x="297" y="6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69"/>
              <p:cNvSpPr>
                <a:spLocks/>
              </p:cNvSpPr>
              <p:nvPr/>
            </p:nvSpPr>
            <p:spPr bwMode="auto">
              <a:xfrm>
                <a:off x="4320" y="2100"/>
                <a:ext cx="466" cy="338"/>
              </a:xfrm>
              <a:custGeom>
                <a:avLst/>
                <a:gdLst>
                  <a:gd name="T0" fmla="*/ 933 w 318"/>
                  <a:gd name="T1" fmla="*/ 163 h 242"/>
                  <a:gd name="T2" fmla="*/ 933 w 318"/>
                  <a:gd name="T3" fmla="*/ 131 h 242"/>
                  <a:gd name="T4" fmla="*/ 933 w 318"/>
                  <a:gd name="T5" fmla="*/ 109 h 242"/>
                  <a:gd name="T6" fmla="*/ 887 w 318"/>
                  <a:gd name="T7" fmla="*/ 82 h 242"/>
                  <a:gd name="T8" fmla="*/ 885 w 318"/>
                  <a:gd name="T9" fmla="*/ 43 h 242"/>
                  <a:gd name="T10" fmla="*/ 857 w 318"/>
                  <a:gd name="T11" fmla="*/ 29 h 242"/>
                  <a:gd name="T12" fmla="*/ 838 w 318"/>
                  <a:gd name="T13" fmla="*/ 15 h 242"/>
                  <a:gd name="T14" fmla="*/ 806 w 318"/>
                  <a:gd name="T15" fmla="*/ 0 h 242"/>
                  <a:gd name="T16" fmla="*/ 765 w 318"/>
                  <a:gd name="T17" fmla="*/ 14 h 242"/>
                  <a:gd name="T18" fmla="*/ 689 w 318"/>
                  <a:gd name="T19" fmla="*/ 29 h 242"/>
                  <a:gd name="T20" fmla="*/ 595 w 318"/>
                  <a:gd name="T21" fmla="*/ 53 h 242"/>
                  <a:gd name="T22" fmla="*/ 494 w 318"/>
                  <a:gd name="T23" fmla="*/ 75 h 242"/>
                  <a:gd name="T24" fmla="*/ 380 w 318"/>
                  <a:gd name="T25" fmla="*/ 98 h 242"/>
                  <a:gd name="T26" fmla="*/ 277 w 318"/>
                  <a:gd name="T27" fmla="*/ 119 h 242"/>
                  <a:gd name="T28" fmla="*/ 185 w 318"/>
                  <a:gd name="T29" fmla="*/ 133 h 242"/>
                  <a:gd name="T30" fmla="*/ 114 w 318"/>
                  <a:gd name="T31" fmla="*/ 142 h 242"/>
                  <a:gd name="T32" fmla="*/ 103 w 318"/>
                  <a:gd name="T33" fmla="*/ 88 h 242"/>
                  <a:gd name="T34" fmla="*/ 73 w 318"/>
                  <a:gd name="T35" fmla="*/ 109 h 242"/>
                  <a:gd name="T36" fmla="*/ 62 w 318"/>
                  <a:gd name="T37" fmla="*/ 128 h 242"/>
                  <a:gd name="T38" fmla="*/ 50 w 318"/>
                  <a:gd name="T39" fmla="*/ 142 h 242"/>
                  <a:gd name="T40" fmla="*/ 19 w 318"/>
                  <a:gd name="T41" fmla="*/ 147 h 242"/>
                  <a:gd name="T42" fmla="*/ 9 w 318"/>
                  <a:gd name="T43" fmla="*/ 163 h 242"/>
                  <a:gd name="T44" fmla="*/ 82 w 318"/>
                  <a:gd name="T45" fmla="*/ 659 h 242"/>
                  <a:gd name="T46" fmla="*/ 144 w 318"/>
                  <a:gd name="T47" fmla="*/ 651 h 242"/>
                  <a:gd name="T48" fmla="*/ 249 w 318"/>
                  <a:gd name="T49" fmla="*/ 634 h 242"/>
                  <a:gd name="T50" fmla="*/ 378 w 318"/>
                  <a:gd name="T51" fmla="*/ 606 h 242"/>
                  <a:gd name="T52" fmla="*/ 513 w 318"/>
                  <a:gd name="T53" fmla="*/ 580 h 242"/>
                  <a:gd name="T54" fmla="*/ 645 w 318"/>
                  <a:gd name="T55" fmla="*/ 556 h 242"/>
                  <a:gd name="T56" fmla="*/ 758 w 318"/>
                  <a:gd name="T57" fmla="*/ 535 h 242"/>
                  <a:gd name="T58" fmla="*/ 838 w 318"/>
                  <a:gd name="T59" fmla="*/ 515 h 242"/>
                  <a:gd name="T60" fmla="*/ 866 w 318"/>
                  <a:gd name="T61" fmla="*/ 510 h 242"/>
                  <a:gd name="T62" fmla="*/ 878 w 318"/>
                  <a:gd name="T63" fmla="*/ 480 h 242"/>
                  <a:gd name="T64" fmla="*/ 910 w 318"/>
                  <a:gd name="T65" fmla="*/ 468 h 242"/>
                  <a:gd name="T66" fmla="*/ 955 w 318"/>
                  <a:gd name="T67" fmla="*/ 432 h 242"/>
                  <a:gd name="T68" fmla="*/ 986 w 318"/>
                  <a:gd name="T69" fmla="*/ 398 h 242"/>
                  <a:gd name="T70" fmla="*/ 1001 w 318"/>
                  <a:gd name="T71" fmla="*/ 379 h 242"/>
                  <a:gd name="T72" fmla="*/ 992 w 318"/>
                  <a:gd name="T73" fmla="*/ 351 h 242"/>
                  <a:gd name="T74" fmla="*/ 904 w 318"/>
                  <a:gd name="T75" fmla="*/ 267 h 242"/>
                  <a:gd name="T76" fmla="*/ 919 w 318"/>
                  <a:gd name="T77" fmla="*/ 260 h 242"/>
                  <a:gd name="T78" fmla="*/ 914 w 318"/>
                  <a:gd name="T79" fmla="*/ 235 h 242"/>
                  <a:gd name="T80" fmla="*/ 904 w 318"/>
                  <a:gd name="T81" fmla="*/ 207 h 242"/>
                  <a:gd name="T82" fmla="*/ 914 w 318"/>
                  <a:gd name="T83" fmla="*/ 183 h 242"/>
                  <a:gd name="T84" fmla="*/ 932 w 318"/>
                  <a:gd name="T85" fmla="*/ 177 h 242"/>
                  <a:gd name="T86" fmla="*/ 933 w 318"/>
                  <a:gd name="T87" fmla="*/ 138 h 242"/>
                  <a:gd name="T88" fmla="*/ 941 w 318"/>
                  <a:gd name="T89" fmla="*/ 124 h 242"/>
                  <a:gd name="T90" fmla="*/ 933 w 318"/>
                  <a:gd name="T91" fmla="*/ 98 h 242"/>
                  <a:gd name="T92" fmla="*/ 887 w 318"/>
                  <a:gd name="T93" fmla="*/ 57 h 242"/>
                  <a:gd name="T94" fmla="*/ 872 w 318"/>
                  <a:gd name="T95" fmla="*/ 39 h 242"/>
                  <a:gd name="T96" fmla="*/ 844 w 318"/>
                  <a:gd name="T97" fmla="*/ 28 h 242"/>
                  <a:gd name="T98" fmla="*/ 825 w 318"/>
                  <a:gd name="T99" fmla="*/ 1 h 242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18"/>
                  <a:gd name="T151" fmla="*/ 0 h 242"/>
                  <a:gd name="T152" fmla="*/ 318 w 318"/>
                  <a:gd name="T153" fmla="*/ 242 h 242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18" h="242">
                    <a:moveTo>
                      <a:pt x="297" y="60"/>
                    </a:moveTo>
                    <a:lnTo>
                      <a:pt x="297" y="60"/>
                    </a:lnTo>
                    <a:lnTo>
                      <a:pt x="297" y="51"/>
                    </a:lnTo>
                    <a:lnTo>
                      <a:pt x="297" y="48"/>
                    </a:lnTo>
                    <a:lnTo>
                      <a:pt x="299" y="46"/>
                    </a:lnTo>
                    <a:lnTo>
                      <a:pt x="297" y="40"/>
                    </a:lnTo>
                    <a:lnTo>
                      <a:pt x="297" y="36"/>
                    </a:lnTo>
                    <a:lnTo>
                      <a:pt x="282" y="30"/>
                    </a:lnTo>
                    <a:lnTo>
                      <a:pt x="282" y="21"/>
                    </a:lnTo>
                    <a:lnTo>
                      <a:pt x="281" y="16"/>
                    </a:lnTo>
                    <a:lnTo>
                      <a:pt x="277" y="14"/>
                    </a:lnTo>
                    <a:lnTo>
                      <a:pt x="272" y="11"/>
                    </a:lnTo>
                    <a:lnTo>
                      <a:pt x="268" y="10"/>
                    </a:lnTo>
                    <a:lnTo>
                      <a:pt x="266" y="6"/>
                    </a:lnTo>
                    <a:lnTo>
                      <a:pt x="262" y="1"/>
                    </a:lnTo>
                    <a:lnTo>
                      <a:pt x="256" y="0"/>
                    </a:lnTo>
                    <a:lnTo>
                      <a:pt x="250" y="2"/>
                    </a:lnTo>
                    <a:lnTo>
                      <a:pt x="243" y="5"/>
                    </a:lnTo>
                    <a:lnTo>
                      <a:pt x="232" y="7"/>
                    </a:lnTo>
                    <a:lnTo>
                      <a:pt x="219" y="11"/>
                    </a:lnTo>
                    <a:lnTo>
                      <a:pt x="205" y="15"/>
                    </a:lnTo>
                    <a:lnTo>
                      <a:pt x="189" y="19"/>
                    </a:lnTo>
                    <a:lnTo>
                      <a:pt x="174" y="23"/>
                    </a:lnTo>
                    <a:lnTo>
                      <a:pt x="157" y="28"/>
                    </a:lnTo>
                    <a:lnTo>
                      <a:pt x="139" y="32"/>
                    </a:lnTo>
                    <a:lnTo>
                      <a:pt x="121" y="36"/>
                    </a:lnTo>
                    <a:lnTo>
                      <a:pt x="104" y="39"/>
                    </a:lnTo>
                    <a:lnTo>
                      <a:pt x="88" y="44"/>
                    </a:lnTo>
                    <a:lnTo>
                      <a:pt x="72" y="47"/>
                    </a:lnTo>
                    <a:lnTo>
                      <a:pt x="59" y="49"/>
                    </a:lnTo>
                    <a:lnTo>
                      <a:pt x="46" y="51"/>
                    </a:lnTo>
                    <a:lnTo>
                      <a:pt x="36" y="52"/>
                    </a:lnTo>
                    <a:lnTo>
                      <a:pt x="36" y="31"/>
                    </a:lnTo>
                    <a:lnTo>
                      <a:pt x="33" y="32"/>
                    </a:lnTo>
                    <a:lnTo>
                      <a:pt x="28" y="36"/>
                    </a:lnTo>
                    <a:lnTo>
                      <a:pt x="23" y="40"/>
                    </a:lnTo>
                    <a:lnTo>
                      <a:pt x="20" y="44"/>
                    </a:lnTo>
                    <a:lnTo>
                      <a:pt x="20" y="47"/>
                    </a:lnTo>
                    <a:lnTo>
                      <a:pt x="19" y="50"/>
                    </a:lnTo>
                    <a:lnTo>
                      <a:pt x="16" y="52"/>
                    </a:lnTo>
                    <a:lnTo>
                      <a:pt x="11" y="54"/>
                    </a:lnTo>
                    <a:lnTo>
                      <a:pt x="6" y="54"/>
                    </a:lnTo>
                    <a:lnTo>
                      <a:pt x="5" y="56"/>
                    </a:lnTo>
                    <a:lnTo>
                      <a:pt x="3" y="60"/>
                    </a:lnTo>
                    <a:lnTo>
                      <a:pt x="0" y="64"/>
                    </a:lnTo>
                    <a:lnTo>
                      <a:pt x="26" y="242"/>
                    </a:lnTo>
                    <a:lnTo>
                      <a:pt x="34" y="241"/>
                    </a:lnTo>
                    <a:lnTo>
                      <a:pt x="46" y="239"/>
                    </a:lnTo>
                    <a:lnTo>
                      <a:pt x="61" y="236"/>
                    </a:lnTo>
                    <a:lnTo>
                      <a:pt x="79" y="233"/>
                    </a:lnTo>
                    <a:lnTo>
                      <a:pt x="98" y="228"/>
                    </a:lnTo>
                    <a:lnTo>
                      <a:pt x="120" y="223"/>
                    </a:lnTo>
                    <a:lnTo>
                      <a:pt x="141" y="219"/>
                    </a:lnTo>
                    <a:lnTo>
                      <a:pt x="163" y="213"/>
                    </a:lnTo>
                    <a:lnTo>
                      <a:pt x="184" y="209"/>
                    </a:lnTo>
                    <a:lnTo>
                      <a:pt x="205" y="204"/>
                    </a:lnTo>
                    <a:lnTo>
                      <a:pt x="224" y="199"/>
                    </a:lnTo>
                    <a:lnTo>
                      <a:pt x="241" y="196"/>
                    </a:lnTo>
                    <a:lnTo>
                      <a:pt x="255" y="192"/>
                    </a:lnTo>
                    <a:lnTo>
                      <a:pt x="266" y="189"/>
                    </a:lnTo>
                    <a:lnTo>
                      <a:pt x="272" y="188"/>
                    </a:lnTo>
                    <a:lnTo>
                      <a:pt x="275" y="187"/>
                    </a:lnTo>
                    <a:lnTo>
                      <a:pt x="277" y="181"/>
                    </a:lnTo>
                    <a:lnTo>
                      <a:pt x="279" y="176"/>
                    </a:lnTo>
                    <a:lnTo>
                      <a:pt x="282" y="172"/>
                    </a:lnTo>
                    <a:lnTo>
                      <a:pt x="289" y="172"/>
                    </a:lnTo>
                    <a:lnTo>
                      <a:pt x="300" y="166"/>
                    </a:lnTo>
                    <a:lnTo>
                      <a:pt x="304" y="158"/>
                    </a:lnTo>
                    <a:lnTo>
                      <a:pt x="306" y="152"/>
                    </a:lnTo>
                    <a:lnTo>
                      <a:pt x="313" y="146"/>
                    </a:lnTo>
                    <a:lnTo>
                      <a:pt x="315" y="144"/>
                    </a:lnTo>
                    <a:lnTo>
                      <a:pt x="318" y="139"/>
                    </a:lnTo>
                    <a:lnTo>
                      <a:pt x="317" y="134"/>
                    </a:lnTo>
                    <a:lnTo>
                      <a:pt x="315" y="129"/>
                    </a:lnTo>
                    <a:lnTo>
                      <a:pt x="287" y="100"/>
                    </a:lnTo>
                    <a:lnTo>
                      <a:pt x="287" y="98"/>
                    </a:lnTo>
                    <a:lnTo>
                      <a:pt x="289" y="96"/>
                    </a:lnTo>
                    <a:lnTo>
                      <a:pt x="292" y="95"/>
                    </a:lnTo>
                    <a:lnTo>
                      <a:pt x="293" y="92"/>
                    </a:lnTo>
                    <a:lnTo>
                      <a:pt x="291" y="86"/>
                    </a:lnTo>
                    <a:lnTo>
                      <a:pt x="289" y="81"/>
                    </a:lnTo>
                    <a:lnTo>
                      <a:pt x="287" y="76"/>
                    </a:lnTo>
                    <a:lnTo>
                      <a:pt x="290" y="72"/>
                    </a:lnTo>
                    <a:lnTo>
                      <a:pt x="291" y="67"/>
                    </a:lnTo>
                    <a:lnTo>
                      <a:pt x="294" y="66"/>
                    </a:lnTo>
                    <a:lnTo>
                      <a:pt x="296" y="65"/>
                    </a:lnTo>
                    <a:lnTo>
                      <a:pt x="297" y="60"/>
                    </a:lnTo>
                    <a:lnTo>
                      <a:pt x="297" y="51"/>
                    </a:lnTo>
                    <a:lnTo>
                      <a:pt x="297" y="48"/>
                    </a:lnTo>
                    <a:lnTo>
                      <a:pt x="299" y="46"/>
                    </a:lnTo>
                    <a:lnTo>
                      <a:pt x="297" y="40"/>
                    </a:lnTo>
                    <a:lnTo>
                      <a:pt x="297" y="36"/>
                    </a:lnTo>
                    <a:lnTo>
                      <a:pt x="282" y="30"/>
                    </a:lnTo>
                    <a:lnTo>
                      <a:pt x="282" y="21"/>
                    </a:lnTo>
                    <a:lnTo>
                      <a:pt x="281" y="16"/>
                    </a:lnTo>
                    <a:lnTo>
                      <a:pt x="277" y="14"/>
                    </a:lnTo>
                    <a:lnTo>
                      <a:pt x="272" y="11"/>
                    </a:lnTo>
                    <a:lnTo>
                      <a:pt x="268" y="10"/>
                    </a:lnTo>
                    <a:lnTo>
                      <a:pt x="266" y="6"/>
                    </a:lnTo>
                    <a:lnTo>
                      <a:pt x="262" y="1"/>
                    </a:lnTo>
                    <a:lnTo>
                      <a:pt x="256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70"/>
              <p:cNvSpPr>
                <a:spLocks/>
              </p:cNvSpPr>
              <p:nvPr/>
            </p:nvSpPr>
            <p:spPr bwMode="auto">
              <a:xfrm>
                <a:off x="4723" y="2340"/>
                <a:ext cx="87" cy="154"/>
              </a:xfrm>
              <a:custGeom>
                <a:avLst/>
                <a:gdLst>
                  <a:gd name="T0" fmla="*/ 0 w 59"/>
                  <a:gd name="T1" fmla="*/ 43 h 110"/>
                  <a:gd name="T2" fmla="*/ 1 w 59"/>
                  <a:gd name="T3" fmla="*/ 25 h 110"/>
                  <a:gd name="T4" fmla="*/ 9 w 59"/>
                  <a:gd name="T5" fmla="*/ 11 h 110"/>
                  <a:gd name="T6" fmla="*/ 22 w 59"/>
                  <a:gd name="T7" fmla="*/ 0 h 110"/>
                  <a:gd name="T8" fmla="*/ 46 w 59"/>
                  <a:gd name="T9" fmla="*/ 0 h 110"/>
                  <a:gd name="T10" fmla="*/ 41 w 59"/>
                  <a:gd name="T11" fmla="*/ 11 h 110"/>
                  <a:gd name="T12" fmla="*/ 41 w 59"/>
                  <a:gd name="T13" fmla="*/ 15 h 110"/>
                  <a:gd name="T14" fmla="*/ 41 w 59"/>
                  <a:gd name="T15" fmla="*/ 25 h 110"/>
                  <a:gd name="T16" fmla="*/ 28 w 59"/>
                  <a:gd name="T17" fmla="*/ 29 h 110"/>
                  <a:gd name="T18" fmla="*/ 28 w 59"/>
                  <a:gd name="T19" fmla="*/ 39 h 110"/>
                  <a:gd name="T20" fmla="*/ 28 w 59"/>
                  <a:gd name="T21" fmla="*/ 48 h 110"/>
                  <a:gd name="T22" fmla="*/ 40 w 59"/>
                  <a:gd name="T23" fmla="*/ 60 h 110"/>
                  <a:gd name="T24" fmla="*/ 41 w 59"/>
                  <a:gd name="T25" fmla="*/ 69 h 110"/>
                  <a:gd name="T26" fmla="*/ 46 w 59"/>
                  <a:gd name="T27" fmla="*/ 77 h 110"/>
                  <a:gd name="T28" fmla="*/ 52 w 59"/>
                  <a:gd name="T29" fmla="*/ 88 h 110"/>
                  <a:gd name="T30" fmla="*/ 60 w 59"/>
                  <a:gd name="T31" fmla="*/ 104 h 110"/>
                  <a:gd name="T32" fmla="*/ 83 w 59"/>
                  <a:gd name="T33" fmla="*/ 122 h 110"/>
                  <a:gd name="T34" fmla="*/ 102 w 59"/>
                  <a:gd name="T35" fmla="*/ 137 h 110"/>
                  <a:gd name="T36" fmla="*/ 114 w 59"/>
                  <a:gd name="T37" fmla="*/ 162 h 110"/>
                  <a:gd name="T38" fmla="*/ 128 w 59"/>
                  <a:gd name="T39" fmla="*/ 190 h 110"/>
                  <a:gd name="T40" fmla="*/ 155 w 59"/>
                  <a:gd name="T41" fmla="*/ 214 h 110"/>
                  <a:gd name="T42" fmla="*/ 170 w 59"/>
                  <a:gd name="T43" fmla="*/ 235 h 110"/>
                  <a:gd name="T44" fmla="*/ 183 w 59"/>
                  <a:gd name="T45" fmla="*/ 253 h 110"/>
                  <a:gd name="T46" fmla="*/ 189 w 59"/>
                  <a:gd name="T47" fmla="*/ 269 h 110"/>
                  <a:gd name="T48" fmla="*/ 183 w 59"/>
                  <a:gd name="T49" fmla="*/ 290 h 110"/>
                  <a:gd name="T50" fmla="*/ 69 w 59"/>
                  <a:gd name="T51" fmla="*/ 302 h 110"/>
                  <a:gd name="T52" fmla="*/ 0 w 59"/>
                  <a:gd name="T53" fmla="*/ 43 h 11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9"/>
                  <a:gd name="T82" fmla="*/ 0 h 110"/>
                  <a:gd name="T83" fmla="*/ 59 w 59"/>
                  <a:gd name="T84" fmla="*/ 110 h 11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9" h="110">
                    <a:moveTo>
                      <a:pt x="0" y="16"/>
                    </a:moveTo>
                    <a:lnTo>
                      <a:pt x="1" y="9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13" y="4"/>
                    </a:lnTo>
                    <a:lnTo>
                      <a:pt x="13" y="6"/>
                    </a:lnTo>
                    <a:lnTo>
                      <a:pt x="13" y="9"/>
                    </a:lnTo>
                    <a:lnTo>
                      <a:pt x="9" y="11"/>
                    </a:lnTo>
                    <a:lnTo>
                      <a:pt x="9" y="14"/>
                    </a:lnTo>
                    <a:lnTo>
                      <a:pt x="9" y="17"/>
                    </a:lnTo>
                    <a:lnTo>
                      <a:pt x="12" y="22"/>
                    </a:lnTo>
                    <a:lnTo>
                      <a:pt x="13" y="25"/>
                    </a:lnTo>
                    <a:lnTo>
                      <a:pt x="14" y="28"/>
                    </a:lnTo>
                    <a:lnTo>
                      <a:pt x="16" y="32"/>
                    </a:lnTo>
                    <a:lnTo>
                      <a:pt x="19" y="38"/>
                    </a:lnTo>
                    <a:lnTo>
                      <a:pt x="26" y="44"/>
                    </a:lnTo>
                    <a:lnTo>
                      <a:pt x="32" y="50"/>
                    </a:lnTo>
                    <a:lnTo>
                      <a:pt x="35" y="59"/>
                    </a:lnTo>
                    <a:lnTo>
                      <a:pt x="40" y="69"/>
                    </a:lnTo>
                    <a:lnTo>
                      <a:pt x="48" y="78"/>
                    </a:lnTo>
                    <a:lnTo>
                      <a:pt x="53" y="86"/>
                    </a:lnTo>
                    <a:lnTo>
                      <a:pt x="57" y="92"/>
                    </a:lnTo>
                    <a:lnTo>
                      <a:pt x="59" y="98"/>
                    </a:lnTo>
                    <a:lnTo>
                      <a:pt x="57" y="106"/>
                    </a:lnTo>
                    <a:lnTo>
                      <a:pt x="22" y="11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71"/>
              <p:cNvSpPr>
                <a:spLocks/>
              </p:cNvSpPr>
              <p:nvPr/>
            </p:nvSpPr>
            <p:spPr bwMode="auto">
              <a:xfrm>
                <a:off x="4723" y="2340"/>
                <a:ext cx="87" cy="154"/>
              </a:xfrm>
              <a:custGeom>
                <a:avLst/>
                <a:gdLst>
                  <a:gd name="T0" fmla="*/ 0 w 59"/>
                  <a:gd name="T1" fmla="*/ 43 h 110"/>
                  <a:gd name="T2" fmla="*/ 0 w 59"/>
                  <a:gd name="T3" fmla="*/ 43 h 110"/>
                  <a:gd name="T4" fmla="*/ 1 w 59"/>
                  <a:gd name="T5" fmla="*/ 25 h 110"/>
                  <a:gd name="T6" fmla="*/ 9 w 59"/>
                  <a:gd name="T7" fmla="*/ 11 h 110"/>
                  <a:gd name="T8" fmla="*/ 22 w 59"/>
                  <a:gd name="T9" fmla="*/ 0 h 110"/>
                  <a:gd name="T10" fmla="*/ 46 w 59"/>
                  <a:gd name="T11" fmla="*/ 0 h 110"/>
                  <a:gd name="T12" fmla="*/ 41 w 59"/>
                  <a:gd name="T13" fmla="*/ 11 h 110"/>
                  <a:gd name="T14" fmla="*/ 41 w 59"/>
                  <a:gd name="T15" fmla="*/ 15 h 110"/>
                  <a:gd name="T16" fmla="*/ 41 w 59"/>
                  <a:gd name="T17" fmla="*/ 25 h 110"/>
                  <a:gd name="T18" fmla="*/ 28 w 59"/>
                  <a:gd name="T19" fmla="*/ 29 h 110"/>
                  <a:gd name="T20" fmla="*/ 28 w 59"/>
                  <a:gd name="T21" fmla="*/ 39 h 110"/>
                  <a:gd name="T22" fmla="*/ 28 w 59"/>
                  <a:gd name="T23" fmla="*/ 48 h 110"/>
                  <a:gd name="T24" fmla="*/ 40 w 59"/>
                  <a:gd name="T25" fmla="*/ 60 h 110"/>
                  <a:gd name="T26" fmla="*/ 41 w 59"/>
                  <a:gd name="T27" fmla="*/ 69 h 110"/>
                  <a:gd name="T28" fmla="*/ 46 w 59"/>
                  <a:gd name="T29" fmla="*/ 77 h 110"/>
                  <a:gd name="T30" fmla="*/ 52 w 59"/>
                  <a:gd name="T31" fmla="*/ 88 h 110"/>
                  <a:gd name="T32" fmla="*/ 60 w 59"/>
                  <a:gd name="T33" fmla="*/ 104 h 110"/>
                  <a:gd name="T34" fmla="*/ 83 w 59"/>
                  <a:gd name="T35" fmla="*/ 122 h 110"/>
                  <a:gd name="T36" fmla="*/ 102 w 59"/>
                  <a:gd name="T37" fmla="*/ 137 h 110"/>
                  <a:gd name="T38" fmla="*/ 114 w 59"/>
                  <a:gd name="T39" fmla="*/ 162 h 110"/>
                  <a:gd name="T40" fmla="*/ 128 w 59"/>
                  <a:gd name="T41" fmla="*/ 190 h 110"/>
                  <a:gd name="T42" fmla="*/ 155 w 59"/>
                  <a:gd name="T43" fmla="*/ 214 h 110"/>
                  <a:gd name="T44" fmla="*/ 170 w 59"/>
                  <a:gd name="T45" fmla="*/ 235 h 110"/>
                  <a:gd name="T46" fmla="*/ 183 w 59"/>
                  <a:gd name="T47" fmla="*/ 253 h 110"/>
                  <a:gd name="T48" fmla="*/ 189 w 59"/>
                  <a:gd name="T49" fmla="*/ 269 h 110"/>
                  <a:gd name="T50" fmla="*/ 183 w 59"/>
                  <a:gd name="T51" fmla="*/ 290 h 110"/>
                  <a:gd name="T52" fmla="*/ 69 w 59"/>
                  <a:gd name="T53" fmla="*/ 302 h 110"/>
                  <a:gd name="T54" fmla="*/ 0 w 59"/>
                  <a:gd name="T55" fmla="*/ 43 h 11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59"/>
                  <a:gd name="T85" fmla="*/ 0 h 110"/>
                  <a:gd name="T86" fmla="*/ 59 w 59"/>
                  <a:gd name="T87" fmla="*/ 110 h 11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59" h="110">
                    <a:moveTo>
                      <a:pt x="0" y="16"/>
                    </a:moveTo>
                    <a:lnTo>
                      <a:pt x="0" y="16"/>
                    </a:lnTo>
                    <a:lnTo>
                      <a:pt x="1" y="9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13" y="4"/>
                    </a:lnTo>
                    <a:lnTo>
                      <a:pt x="13" y="6"/>
                    </a:lnTo>
                    <a:lnTo>
                      <a:pt x="13" y="9"/>
                    </a:lnTo>
                    <a:lnTo>
                      <a:pt x="9" y="11"/>
                    </a:lnTo>
                    <a:lnTo>
                      <a:pt x="9" y="14"/>
                    </a:lnTo>
                    <a:lnTo>
                      <a:pt x="9" y="17"/>
                    </a:lnTo>
                    <a:lnTo>
                      <a:pt x="12" y="22"/>
                    </a:lnTo>
                    <a:lnTo>
                      <a:pt x="13" y="25"/>
                    </a:lnTo>
                    <a:lnTo>
                      <a:pt x="14" y="28"/>
                    </a:lnTo>
                    <a:lnTo>
                      <a:pt x="16" y="32"/>
                    </a:lnTo>
                    <a:lnTo>
                      <a:pt x="19" y="38"/>
                    </a:lnTo>
                    <a:lnTo>
                      <a:pt x="26" y="44"/>
                    </a:lnTo>
                    <a:lnTo>
                      <a:pt x="32" y="50"/>
                    </a:lnTo>
                    <a:lnTo>
                      <a:pt x="35" y="59"/>
                    </a:lnTo>
                    <a:lnTo>
                      <a:pt x="40" y="69"/>
                    </a:lnTo>
                    <a:lnTo>
                      <a:pt x="48" y="78"/>
                    </a:lnTo>
                    <a:lnTo>
                      <a:pt x="53" y="86"/>
                    </a:lnTo>
                    <a:lnTo>
                      <a:pt x="57" y="92"/>
                    </a:lnTo>
                    <a:lnTo>
                      <a:pt x="59" y="98"/>
                    </a:lnTo>
                    <a:lnTo>
                      <a:pt x="57" y="106"/>
                    </a:lnTo>
                    <a:lnTo>
                      <a:pt x="22" y="110"/>
                    </a:lnTo>
                    <a:lnTo>
                      <a:pt x="0" y="16"/>
                    </a:lnTo>
                  </a:path>
                </a:pathLst>
              </a:custGeom>
              <a:solidFill>
                <a:schemeClr val="bg1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72"/>
              <p:cNvSpPr>
                <a:spLocks/>
              </p:cNvSpPr>
              <p:nvPr/>
            </p:nvSpPr>
            <p:spPr bwMode="auto">
              <a:xfrm>
                <a:off x="4696" y="2100"/>
                <a:ext cx="61" cy="83"/>
              </a:xfrm>
              <a:custGeom>
                <a:avLst/>
                <a:gdLst>
                  <a:gd name="T0" fmla="*/ 0 w 42"/>
                  <a:gd name="T1" fmla="*/ 0 h 60"/>
                  <a:gd name="T2" fmla="*/ 15 w 42"/>
                  <a:gd name="T3" fmla="*/ 1 h 60"/>
                  <a:gd name="T4" fmla="*/ 32 w 42"/>
                  <a:gd name="T5" fmla="*/ 15 h 60"/>
                  <a:gd name="T6" fmla="*/ 33 w 42"/>
                  <a:gd name="T7" fmla="*/ 26 h 60"/>
                  <a:gd name="T8" fmla="*/ 46 w 42"/>
                  <a:gd name="T9" fmla="*/ 29 h 60"/>
                  <a:gd name="T10" fmla="*/ 65 w 42"/>
                  <a:gd name="T11" fmla="*/ 36 h 60"/>
                  <a:gd name="T12" fmla="*/ 74 w 42"/>
                  <a:gd name="T13" fmla="*/ 42 h 60"/>
                  <a:gd name="T14" fmla="*/ 80 w 42"/>
                  <a:gd name="T15" fmla="*/ 55 h 60"/>
                  <a:gd name="T16" fmla="*/ 80 w 42"/>
                  <a:gd name="T17" fmla="*/ 80 h 60"/>
                  <a:gd name="T18" fmla="*/ 122 w 42"/>
                  <a:gd name="T19" fmla="*/ 95 h 60"/>
                  <a:gd name="T20" fmla="*/ 122 w 42"/>
                  <a:gd name="T21" fmla="*/ 105 h 60"/>
                  <a:gd name="T22" fmla="*/ 129 w 42"/>
                  <a:gd name="T23" fmla="*/ 123 h 60"/>
                  <a:gd name="T24" fmla="*/ 122 w 42"/>
                  <a:gd name="T25" fmla="*/ 126 h 60"/>
                  <a:gd name="T26" fmla="*/ 122 w 42"/>
                  <a:gd name="T27" fmla="*/ 136 h 60"/>
                  <a:gd name="T28" fmla="*/ 122 w 42"/>
                  <a:gd name="T29" fmla="*/ 159 h 60"/>
                  <a:gd name="T30" fmla="*/ 0 w 42"/>
                  <a:gd name="T31" fmla="*/ 0 h 6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2"/>
                  <a:gd name="T49" fmla="*/ 0 h 60"/>
                  <a:gd name="T50" fmla="*/ 42 w 42"/>
                  <a:gd name="T51" fmla="*/ 60 h 6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2" h="60">
                    <a:moveTo>
                      <a:pt x="0" y="0"/>
                    </a:moveTo>
                    <a:lnTo>
                      <a:pt x="5" y="1"/>
                    </a:lnTo>
                    <a:lnTo>
                      <a:pt x="10" y="6"/>
                    </a:lnTo>
                    <a:lnTo>
                      <a:pt x="11" y="10"/>
                    </a:lnTo>
                    <a:lnTo>
                      <a:pt x="15" y="11"/>
                    </a:lnTo>
                    <a:lnTo>
                      <a:pt x="21" y="14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6" y="30"/>
                    </a:lnTo>
                    <a:lnTo>
                      <a:pt x="40" y="36"/>
                    </a:lnTo>
                    <a:lnTo>
                      <a:pt x="40" y="40"/>
                    </a:lnTo>
                    <a:lnTo>
                      <a:pt x="42" y="46"/>
                    </a:lnTo>
                    <a:lnTo>
                      <a:pt x="40" y="48"/>
                    </a:lnTo>
                    <a:lnTo>
                      <a:pt x="40" y="51"/>
                    </a:lnTo>
                    <a:lnTo>
                      <a:pt x="4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73"/>
              <p:cNvSpPr>
                <a:spLocks/>
              </p:cNvSpPr>
              <p:nvPr/>
            </p:nvSpPr>
            <p:spPr bwMode="auto">
              <a:xfrm>
                <a:off x="4696" y="2100"/>
                <a:ext cx="61" cy="83"/>
              </a:xfrm>
              <a:custGeom>
                <a:avLst/>
                <a:gdLst>
                  <a:gd name="T0" fmla="*/ 0 w 42"/>
                  <a:gd name="T1" fmla="*/ 0 h 60"/>
                  <a:gd name="T2" fmla="*/ 0 w 42"/>
                  <a:gd name="T3" fmla="*/ 0 h 60"/>
                  <a:gd name="T4" fmla="*/ 15 w 42"/>
                  <a:gd name="T5" fmla="*/ 1 h 60"/>
                  <a:gd name="T6" fmla="*/ 32 w 42"/>
                  <a:gd name="T7" fmla="*/ 15 h 60"/>
                  <a:gd name="T8" fmla="*/ 33 w 42"/>
                  <a:gd name="T9" fmla="*/ 26 h 60"/>
                  <a:gd name="T10" fmla="*/ 46 w 42"/>
                  <a:gd name="T11" fmla="*/ 29 h 60"/>
                  <a:gd name="T12" fmla="*/ 65 w 42"/>
                  <a:gd name="T13" fmla="*/ 36 h 60"/>
                  <a:gd name="T14" fmla="*/ 74 w 42"/>
                  <a:gd name="T15" fmla="*/ 42 h 60"/>
                  <a:gd name="T16" fmla="*/ 80 w 42"/>
                  <a:gd name="T17" fmla="*/ 55 h 60"/>
                  <a:gd name="T18" fmla="*/ 80 w 42"/>
                  <a:gd name="T19" fmla="*/ 80 h 60"/>
                  <a:gd name="T20" fmla="*/ 122 w 42"/>
                  <a:gd name="T21" fmla="*/ 95 h 60"/>
                  <a:gd name="T22" fmla="*/ 122 w 42"/>
                  <a:gd name="T23" fmla="*/ 105 h 60"/>
                  <a:gd name="T24" fmla="*/ 129 w 42"/>
                  <a:gd name="T25" fmla="*/ 123 h 60"/>
                  <a:gd name="T26" fmla="*/ 122 w 42"/>
                  <a:gd name="T27" fmla="*/ 126 h 60"/>
                  <a:gd name="T28" fmla="*/ 122 w 42"/>
                  <a:gd name="T29" fmla="*/ 136 h 60"/>
                  <a:gd name="T30" fmla="*/ 122 w 42"/>
                  <a:gd name="T31" fmla="*/ 159 h 6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2"/>
                  <a:gd name="T49" fmla="*/ 0 h 60"/>
                  <a:gd name="T50" fmla="*/ 42 w 42"/>
                  <a:gd name="T51" fmla="*/ 60 h 6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2" h="60">
                    <a:moveTo>
                      <a:pt x="0" y="0"/>
                    </a:moveTo>
                    <a:lnTo>
                      <a:pt x="0" y="0"/>
                    </a:lnTo>
                    <a:lnTo>
                      <a:pt x="5" y="1"/>
                    </a:lnTo>
                    <a:lnTo>
                      <a:pt x="10" y="6"/>
                    </a:lnTo>
                    <a:lnTo>
                      <a:pt x="11" y="10"/>
                    </a:lnTo>
                    <a:lnTo>
                      <a:pt x="15" y="11"/>
                    </a:lnTo>
                    <a:lnTo>
                      <a:pt x="21" y="14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6" y="30"/>
                    </a:lnTo>
                    <a:lnTo>
                      <a:pt x="40" y="36"/>
                    </a:lnTo>
                    <a:lnTo>
                      <a:pt x="40" y="40"/>
                    </a:lnTo>
                    <a:lnTo>
                      <a:pt x="42" y="46"/>
                    </a:lnTo>
                    <a:lnTo>
                      <a:pt x="40" y="48"/>
                    </a:lnTo>
                    <a:lnTo>
                      <a:pt x="40" y="51"/>
                    </a:lnTo>
                    <a:lnTo>
                      <a:pt x="40" y="6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74"/>
              <p:cNvSpPr>
                <a:spLocks/>
              </p:cNvSpPr>
              <p:nvPr/>
            </p:nvSpPr>
            <p:spPr bwMode="auto">
              <a:xfrm>
                <a:off x="4372" y="1726"/>
                <a:ext cx="489" cy="471"/>
              </a:xfrm>
              <a:custGeom>
                <a:avLst/>
                <a:gdLst>
                  <a:gd name="T0" fmla="*/ 776 w 334"/>
                  <a:gd name="T1" fmla="*/ 811 h 337"/>
                  <a:gd name="T2" fmla="*/ 758 w 334"/>
                  <a:gd name="T3" fmla="*/ 763 h 337"/>
                  <a:gd name="T4" fmla="*/ 725 w 334"/>
                  <a:gd name="T5" fmla="*/ 742 h 337"/>
                  <a:gd name="T6" fmla="*/ 675 w 334"/>
                  <a:gd name="T7" fmla="*/ 732 h 337"/>
                  <a:gd name="T8" fmla="*/ 577 w 334"/>
                  <a:gd name="T9" fmla="*/ 756 h 337"/>
                  <a:gd name="T10" fmla="*/ 433 w 334"/>
                  <a:gd name="T11" fmla="*/ 791 h 337"/>
                  <a:gd name="T12" fmla="*/ 269 w 334"/>
                  <a:gd name="T13" fmla="*/ 826 h 337"/>
                  <a:gd name="T14" fmla="*/ 114 w 334"/>
                  <a:gd name="T15" fmla="*/ 854 h 337"/>
                  <a:gd name="T16" fmla="*/ 0 w 334"/>
                  <a:gd name="T17" fmla="*/ 871 h 337"/>
                  <a:gd name="T18" fmla="*/ 38 w 334"/>
                  <a:gd name="T19" fmla="*/ 777 h 337"/>
                  <a:gd name="T20" fmla="*/ 69 w 334"/>
                  <a:gd name="T21" fmla="*/ 732 h 337"/>
                  <a:gd name="T22" fmla="*/ 94 w 334"/>
                  <a:gd name="T23" fmla="*/ 702 h 337"/>
                  <a:gd name="T24" fmla="*/ 107 w 334"/>
                  <a:gd name="T25" fmla="*/ 678 h 337"/>
                  <a:gd name="T26" fmla="*/ 97 w 334"/>
                  <a:gd name="T27" fmla="*/ 644 h 337"/>
                  <a:gd name="T28" fmla="*/ 66 w 334"/>
                  <a:gd name="T29" fmla="*/ 609 h 337"/>
                  <a:gd name="T30" fmla="*/ 88 w 334"/>
                  <a:gd name="T31" fmla="*/ 569 h 337"/>
                  <a:gd name="T32" fmla="*/ 114 w 334"/>
                  <a:gd name="T33" fmla="*/ 556 h 337"/>
                  <a:gd name="T34" fmla="*/ 148 w 334"/>
                  <a:gd name="T35" fmla="*/ 537 h 337"/>
                  <a:gd name="T36" fmla="*/ 195 w 334"/>
                  <a:gd name="T37" fmla="*/ 534 h 337"/>
                  <a:gd name="T38" fmla="*/ 239 w 334"/>
                  <a:gd name="T39" fmla="*/ 534 h 337"/>
                  <a:gd name="T40" fmla="*/ 283 w 334"/>
                  <a:gd name="T41" fmla="*/ 537 h 337"/>
                  <a:gd name="T42" fmla="*/ 319 w 334"/>
                  <a:gd name="T43" fmla="*/ 537 h 337"/>
                  <a:gd name="T44" fmla="*/ 351 w 334"/>
                  <a:gd name="T45" fmla="*/ 520 h 337"/>
                  <a:gd name="T46" fmla="*/ 392 w 334"/>
                  <a:gd name="T47" fmla="*/ 510 h 337"/>
                  <a:gd name="T48" fmla="*/ 433 w 334"/>
                  <a:gd name="T49" fmla="*/ 478 h 337"/>
                  <a:gd name="T50" fmla="*/ 477 w 334"/>
                  <a:gd name="T51" fmla="*/ 437 h 337"/>
                  <a:gd name="T52" fmla="*/ 477 w 334"/>
                  <a:gd name="T53" fmla="*/ 393 h 337"/>
                  <a:gd name="T54" fmla="*/ 482 w 334"/>
                  <a:gd name="T55" fmla="*/ 352 h 337"/>
                  <a:gd name="T56" fmla="*/ 477 w 334"/>
                  <a:gd name="T57" fmla="*/ 328 h 337"/>
                  <a:gd name="T58" fmla="*/ 448 w 334"/>
                  <a:gd name="T59" fmla="*/ 309 h 337"/>
                  <a:gd name="T60" fmla="*/ 482 w 334"/>
                  <a:gd name="T61" fmla="*/ 270 h 337"/>
                  <a:gd name="T62" fmla="*/ 514 w 334"/>
                  <a:gd name="T63" fmla="*/ 240 h 337"/>
                  <a:gd name="T64" fmla="*/ 534 w 334"/>
                  <a:gd name="T65" fmla="*/ 200 h 337"/>
                  <a:gd name="T66" fmla="*/ 567 w 334"/>
                  <a:gd name="T67" fmla="*/ 133 h 337"/>
                  <a:gd name="T68" fmla="*/ 641 w 334"/>
                  <a:gd name="T69" fmla="*/ 67 h 337"/>
                  <a:gd name="T70" fmla="*/ 731 w 334"/>
                  <a:gd name="T71" fmla="*/ 35 h 337"/>
                  <a:gd name="T72" fmla="*/ 845 w 334"/>
                  <a:gd name="T73" fmla="*/ 8 h 337"/>
                  <a:gd name="T74" fmla="*/ 887 w 334"/>
                  <a:gd name="T75" fmla="*/ 88 h 337"/>
                  <a:gd name="T76" fmla="*/ 905 w 334"/>
                  <a:gd name="T77" fmla="*/ 212 h 337"/>
                  <a:gd name="T78" fmla="*/ 919 w 334"/>
                  <a:gd name="T79" fmla="*/ 289 h 337"/>
                  <a:gd name="T80" fmla="*/ 946 w 334"/>
                  <a:gd name="T81" fmla="*/ 303 h 337"/>
                  <a:gd name="T82" fmla="*/ 1007 w 334"/>
                  <a:gd name="T83" fmla="*/ 650 h 337"/>
                  <a:gd name="T84" fmla="*/ 1034 w 334"/>
                  <a:gd name="T85" fmla="*/ 874 h 337"/>
                  <a:gd name="T86" fmla="*/ 1007 w 334"/>
                  <a:gd name="T87" fmla="*/ 914 h 337"/>
                  <a:gd name="T88" fmla="*/ 823 w 334"/>
                  <a:gd name="T89" fmla="*/ 839 h 33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34"/>
                  <a:gd name="T136" fmla="*/ 0 h 337"/>
                  <a:gd name="T137" fmla="*/ 334 w 334"/>
                  <a:gd name="T138" fmla="*/ 337 h 337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34" h="337">
                    <a:moveTo>
                      <a:pt x="262" y="307"/>
                    </a:moveTo>
                    <a:lnTo>
                      <a:pt x="261" y="303"/>
                    </a:lnTo>
                    <a:lnTo>
                      <a:pt x="247" y="297"/>
                    </a:lnTo>
                    <a:lnTo>
                      <a:pt x="247" y="288"/>
                    </a:lnTo>
                    <a:lnTo>
                      <a:pt x="245" y="283"/>
                    </a:lnTo>
                    <a:lnTo>
                      <a:pt x="242" y="280"/>
                    </a:lnTo>
                    <a:lnTo>
                      <a:pt x="236" y="277"/>
                    </a:lnTo>
                    <a:lnTo>
                      <a:pt x="232" y="276"/>
                    </a:lnTo>
                    <a:lnTo>
                      <a:pt x="231" y="272"/>
                    </a:lnTo>
                    <a:lnTo>
                      <a:pt x="226" y="268"/>
                    </a:lnTo>
                    <a:lnTo>
                      <a:pt x="220" y="266"/>
                    </a:lnTo>
                    <a:lnTo>
                      <a:pt x="215" y="268"/>
                    </a:lnTo>
                    <a:lnTo>
                      <a:pt x="207" y="271"/>
                    </a:lnTo>
                    <a:lnTo>
                      <a:pt x="196" y="274"/>
                    </a:lnTo>
                    <a:lnTo>
                      <a:pt x="184" y="277"/>
                    </a:lnTo>
                    <a:lnTo>
                      <a:pt x="170" y="282"/>
                    </a:lnTo>
                    <a:lnTo>
                      <a:pt x="154" y="286"/>
                    </a:lnTo>
                    <a:lnTo>
                      <a:pt x="138" y="290"/>
                    </a:lnTo>
                    <a:lnTo>
                      <a:pt x="121" y="295"/>
                    </a:lnTo>
                    <a:lnTo>
                      <a:pt x="104" y="299"/>
                    </a:lnTo>
                    <a:lnTo>
                      <a:pt x="86" y="303"/>
                    </a:lnTo>
                    <a:lnTo>
                      <a:pt x="68" y="306"/>
                    </a:lnTo>
                    <a:lnTo>
                      <a:pt x="52" y="311"/>
                    </a:lnTo>
                    <a:lnTo>
                      <a:pt x="36" y="313"/>
                    </a:lnTo>
                    <a:lnTo>
                      <a:pt x="23" y="316"/>
                    </a:lnTo>
                    <a:lnTo>
                      <a:pt x="11" y="318"/>
                    </a:lnTo>
                    <a:lnTo>
                      <a:pt x="0" y="319"/>
                    </a:lnTo>
                    <a:lnTo>
                      <a:pt x="0" y="297"/>
                    </a:lnTo>
                    <a:lnTo>
                      <a:pt x="5" y="291"/>
                    </a:lnTo>
                    <a:lnTo>
                      <a:pt x="12" y="285"/>
                    </a:lnTo>
                    <a:lnTo>
                      <a:pt x="16" y="278"/>
                    </a:lnTo>
                    <a:lnTo>
                      <a:pt x="17" y="273"/>
                    </a:lnTo>
                    <a:lnTo>
                      <a:pt x="22" y="268"/>
                    </a:lnTo>
                    <a:lnTo>
                      <a:pt x="24" y="264"/>
                    </a:lnTo>
                    <a:lnTo>
                      <a:pt x="25" y="261"/>
                    </a:lnTo>
                    <a:lnTo>
                      <a:pt x="30" y="257"/>
                    </a:lnTo>
                    <a:lnTo>
                      <a:pt x="34" y="254"/>
                    </a:lnTo>
                    <a:lnTo>
                      <a:pt x="34" y="251"/>
                    </a:lnTo>
                    <a:lnTo>
                      <a:pt x="34" y="248"/>
                    </a:lnTo>
                    <a:lnTo>
                      <a:pt x="31" y="244"/>
                    </a:lnTo>
                    <a:lnTo>
                      <a:pt x="30" y="240"/>
                    </a:lnTo>
                    <a:lnTo>
                      <a:pt x="31" y="236"/>
                    </a:lnTo>
                    <a:lnTo>
                      <a:pt x="30" y="232"/>
                    </a:lnTo>
                    <a:lnTo>
                      <a:pt x="23" y="227"/>
                    </a:lnTo>
                    <a:lnTo>
                      <a:pt x="21" y="223"/>
                    </a:lnTo>
                    <a:lnTo>
                      <a:pt x="21" y="217"/>
                    </a:lnTo>
                    <a:lnTo>
                      <a:pt x="23" y="211"/>
                    </a:lnTo>
                    <a:lnTo>
                      <a:pt x="28" y="208"/>
                    </a:lnTo>
                    <a:lnTo>
                      <a:pt x="31" y="207"/>
                    </a:lnTo>
                    <a:lnTo>
                      <a:pt x="34" y="206"/>
                    </a:lnTo>
                    <a:lnTo>
                      <a:pt x="36" y="204"/>
                    </a:lnTo>
                    <a:lnTo>
                      <a:pt x="39" y="202"/>
                    </a:lnTo>
                    <a:lnTo>
                      <a:pt x="43" y="199"/>
                    </a:lnTo>
                    <a:lnTo>
                      <a:pt x="47" y="197"/>
                    </a:lnTo>
                    <a:lnTo>
                      <a:pt x="51" y="195"/>
                    </a:lnTo>
                    <a:lnTo>
                      <a:pt x="57" y="195"/>
                    </a:lnTo>
                    <a:lnTo>
                      <a:pt x="62" y="195"/>
                    </a:lnTo>
                    <a:lnTo>
                      <a:pt x="66" y="195"/>
                    </a:lnTo>
                    <a:lnTo>
                      <a:pt x="71" y="195"/>
                    </a:lnTo>
                    <a:lnTo>
                      <a:pt x="76" y="195"/>
                    </a:lnTo>
                    <a:lnTo>
                      <a:pt x="80" y="195"/>
                    </a:lnTo>
                    <a:lnTo>
                      <a:pt x="85" y="195"/>
                    </a:lnTo>
                    <a:lnTo>
                      <a:pt x="90" y="197"/>
                    </a:lnTo>
                    <a:lnTo>
                      <a:pt x="96" y="201"/>
                    </a:lnTo>
                    <a:lnTo>
                      <a:pt x="100" y="199"/>
                    </a:lnTo>
                    <a:lnTo>
                      <a:pt x="102" y="197"/>
                    </a:lnTo>
                    <a:lnTo>
                      <a:pt x="102" y="192"/>
                    </a:lnTo>
                    <a:lnTo>
                      <a:pt x="107" y="190"/>
                    </a:lnTo>
                    <a:lnTo>
                      <a:pt x="112" y="190"/>
                    </a:lnTo>
                    <a:lnTo>
                      <a:pt x="116" y="189"/>
                    </a:lnTo>
                    <a:lnTo>
                      <a:pt x="121" y="188"/>
                    </a:lnTo>
                    <a:lnTo>
                      <a:pt x="125" y="187"/>
                    </a:lnTo>
                    <a:lnTo>
                      <a:pt x="129" y="185"/>
                    </a:lnTo>
                    <a:lnTo>
                      <a:pt x="134" y="181"/>
                    </a:lnTo>
                    <a:lnTo>
                      <a:pt x="138" y="175"/>
                    </a:lnTo>
                    <a:lnTo>
                      <a:pt x="144" y="168"/>
                    </a:lnTo>
                    <a:lnTo>
                      <a:pt x="147" y="164"/>
                    </a:lnTo>
                    <a:lnTo>
                      <a:pt x="152" y="160"/>
                    </a:lnTo>
                    <a:lnTo>
                      <a:pt x="157" y="154"/>
                    </a:lnTo>
                    <a:lnTo>
                      <a:pt x="157" y="150"/>
                    </a:lnTo>
                    <a:lnTo>
                      <a:pt x="152" y="144"/>
                    </a:lnTo>
                    <a:lnTo>
                      <a:pt x="151" y="138"/>
                    </a:lnTo>
                    <a:lnTo>
                      <a:pt x="151" y="132"/>
                    </a:lnTo>
                    <a:lnTo>
                      <a:pt x="154" y="129"/>
                    </a:lnTo>
                    <a:lnTo>
                      <a:pt x="156" y="127"/>
                    </a:lnTo>
                    <a:lnTo>
                      <a:pt x="156" y="123"/>
                    </a:lnTo>
                    <a:lnTo>
                      <a:pt x="152" y="120"/>
                    </a:lnTo>
                    <a:lnTo>
                      <a:pt x="146" y="118"/>
                    </a:lnTo>
                    <a:lnTo>
                      <a:pt x="143" y="116"/>
                    </a:lnTo>
                    <a:lnTo>
                      <a:pt x="143" y="113"/>
                    </a:lnTo>
                    <a:lnTo>
                      <a:pt x="145" y="111"/>
                    </a:lnTo>
                    <a:lnTo>
                      <a:pt x="149" y="105"/>
                    </a:lnTo>
                    <a:lnTo>
                      <a:pt x="154" y="99"/>
                    </a:lnTo>
                    <a:lnTo>
                      <a:pt x="159" y="95"/>
                    </a:lnTo>
                    <a:lnTo>
                      <a:pt x="163" y="91"/>
                    </a:lnTo>
                    <a:lnTo>
                      <a:pt x="164" y="88"/>
                    </a:lnTo>
                    <a:lnTo>
                      <a:pt x="166" y="83"/>
                    </a:lnTo>
                    <a:lnTo>
                      <a:pt x="167" y="79"/>
                    </a:lnTo>
                    <a:lnTo>
                      <a:pt x="170" y="73"/>
                    </a:lnTo>
                    <a:lnTo>
                      <a:pt x="171" y="67"/>
                    </a:lnTo>
                    <a:lnTo>
                      <a:pt x="174" y="59"/>
                    </a:lnTo>
                    <a:lnTo>
                      <a:pt x="180" y="49"/>
                    </a:lnTo>
                    <a:lnTo>
                      <a:pt x="188" y="40"/>
                    </a:lnTo>
                    <a:lnTo>
                      <a:pt x="199" y="28"/>
                    </a:lnTo>
                    <a:lnTo>
                      <a:pt x="204" y="24"/>
                    </a:lnTo>
                    <a:lnTo>
                      <a:pt x="212" y="22"/>
                    </a:lnTo>
                    <a:lnTo>
                      <a:pt x="222" y="18"/>
                    </a:lnTo>
                    <a:lnTo>
                      <a:pt x="233" y="13"/>
                    </a:lnTo>
                    <a:lnTo>
                      <a:pt x="245" y="9"/>
                    </a:lnTo>
                    <a:lnTo>
                      <a:pt x="257" y="6"/>
                    </a:lnTo>
                    <a:lnTo>
                      <a:pt x="269" y="3"/>
                    </a:lnTo>
                    <a:lnTo>
                      <a:pt x="278" y="0"/>
                    </a:lnTo>
                    <a:lnTo>
                      <a:pt x="281" y="14"/>
                    </a:lnTo>
                    <a:lnTo>
                      <a:pt x="283" y="32"/>
                    </a:lnTo>
                    <a:lnTo>
                      <a:pt x="285" y="49"/>
                    </a:lnTo>
                    <a:lnTo>
                      <a:pt x="288" y="62"/>
                    </a:lnTo>
                    <a:lnTo>
                      <a:pt x="288" y="78"/>
                    </a:lnTo>
                    <a:lnTo>
                      <a:pt x="291" y="90"/>
                    </a:lnTo>
                    <a:lnTo>
                      <a:pt x="293" y="99"/>
                    </a:lnTo>
                    <a:lnTo>
                      <a:pt x="293" y="106"/>
                    </a:lnTo>
                    <a:lnTo>
                      <a:pt x="296" y="111"/>
                    </a:lnTo>
                    <a:lnTo>
                      <a:pt x="299" y="111"/>
                    </a:lnTo>
                    <a:lnTo>
                      <a:pt x="301" y="111"/>
                    </a:lnTo>
                    <a:lnTo>
                      <a:pt x="304" y="115"/>
                    </a:lnTo>
                    <a:lnTo>
                      <a:pt x="318" y="177"/>
                    </a:lnTo>
                    <a:lnTo>
                      <a:pt x="321" y="238"/>
                    </a:lnTo>
                    <a:lnTo>
                      <a:pt x="334" y="305"/>
                    </a:lnTo>
                    <a:lnTo>
                      <a:pt x="325" y="315"/>
                    </a:lnTo>
                    <a:lnTo>
                      <a:pt x="329" y="320"/>
                    </a:lnTo>
                    <a:lnTo>
                      <a:pt x="326" y="323"/>
                    </a:lnTo>
                    <a:lnTo>
                      <a:pt x="323" y="329"/>
                    </a:lnTo>
                    <a:lnTo>
                      <a:pt x="321" y="335"/>
                    </a:lnTo>
                    <a:lnTo>
                      <a:pt x="320" y="337"/>
                    </a:lnTo>
                    <a:lnTo>
                      <a:pt x="320" y="329"/>
                    </a:lnTo>
                    <a:lnTo>
                      <a:pt x="262" y="307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75"/>
              <p:cNvSpPr>
                <a:spLocks/>
              </p:cNvSpPr>
              <p:nvPr/>
            </p:nvSpPr>
            <p:spPr bwMode="auto">
              <a:xfrm>
                <a:off x="4372" y="1726"/>
                <a:ext cx="489" cy="471"/>
              </a:xfrm>
              <a:custGeom>
                <a:avLst/>
                <a:gdLst>
                  <a:gd name="T0" fmla="*/ 776 w 334"/>
                  <a:gd name="T1" fmla="*/ 811 h 337"/>
                  <a:gd name="T2" fmla="*/ 758 w 334"/>
                  <a:gd name="T3" fmla="*/ 763 h 337"/>
                  <a:gd name="T4" fmla="*/ 725 w 334"/>
                  <a:gd name="T5" fmla="*/ 742 h 337"/>
                  <a:gd name="T6" fmla="*/ 675 w 334"/>
                  <a:gd name="T7" fmla="*/ 732 h 337"/>
                  <a:gd name="T8" fmla="*/ 577 w 334"/>
                  <a:gd name="T9" fmla="*/ 756 h 337"/>
                  <a:gd name="T10" fmla="*/ 433 w 334"/>
                  <a:gd name="T11" fmla="*/ 791 h 337"/>
                  <a:gd name="T12" fmla="*/ 269 w 334"/>
                  <a:gd name="T13" fmla="*/ 826 h 337"/>
                  <a:gd name="T14" fmla="*/ 114 w 334"/>
                  <a:gd name="T15" fmla="*/ 854 h 337"/>
                  <a:gd name="T16" fmla="*/ 0 w 334"/>
                  <a:gd name="T17" fmla="*/ 871 h 337"/>
                  <a:gd name="T18" fmla="*/ 38 w 334"/>
                  <a:gd name="T19" fmla="*/ 777 h 337"/>
                  <a:gd name="T20" fmla="*/ 69 w 334"/>
                  <a:gd name="T21" fmla="*/ 732 h 337"/>
                  <a:gd name="T22" fmla="*/ 94 w 334"/>
                  <a:gd name="T23" fmla="*/ 702 h 337"/>
                  <a:gd name="T24" fmla="*/ 107 w 334"/>
                  <a:gd name="T25" fmla="*/ 678 h 337"/>
                  <a:gd name="T26" fmla="*/ 97 w 334"/>
                  <a:gd name="T27" fmla="*/ 644 h 337"/>
                  <a:gd name="T28" fmla="*/ 66 w 334"/>
                  <a:gd name="T29" fmla="*/ 609 h 337"/>
                  <a:gd name="T30" fmla="*/ 88 w 334"/>
                  <a:gd name="T31" fmla="*/ 569 h 337"/>
                  <a:gd name="T32" fmla="*/ 114 w 334"/>
                  <a:gd name="T33" fmla="*/ 556 h 337"/>
                  <a:gd name="T34" fmla="*/ 148 w 334"/>
                  <a:gd name="T35" fmla="*/ 537 h 337"/>
                  <a:gd name="T36" fmla="*/ 195 w 334"/>
                  <a:gd name="T37" fmla="*/ 534 h 337"/>
                  <a:gd name="T38" fmla="*/ 239 w 334"/>
                  <a:gd name="T39" fmla="*/ 534 h 337"/>
                  <a:gd name="T40" fmla="*/ 283 w 334"/>
                  <a:gd name="T41" fmla="*/ 537 h 337"/>
                  <a:gd name="T42" fmla="*/ 319 w 334"/>
                  <a:gd name="T43" fmla="*/ 537 h 337"/>
                  <a:gd name="T44" fmla="*/ 351 w 334"/>
                  <a:gd name="T45" fmla="*/ 520 h 337"/>
                  <a:gd name="T46" fmla="*/ 392 w 334"/>
                  <a:gd name="T47" fmla="*/ 510 h 337"/>
                  <a:gd name="T48" fmla="*/ 433 w 334"/>
                  <a:gd name="T49" fmla="*/ 478 h 337"/>
                  <a:gd name="T50" fmla="*/ 477 w 334"/>
                  <a:gd name="T51" fmla="*/ 437 h 337"/>
                  <a:gd name="T52" fmla="*/ 477 w 334"/>
                  <a:gd name="T53" fmla="*/ 393 h 337"/>
                  <a:gd name="T54" fmla="*/ 482 w 334"/>
                  <a:gd name="T55" fmla="*/ 352 h 337"/>
                  <a:gd name="T56" fmla="*/ 477 w 334"/>
                  <a:gd name="T57" fmla="*/ 328 h 337"/>
                  <a:gd name="T58" fmla="*/ 448 w 334"/>
                  <a:gd name="T59" fmla="*/ 309 h 337"/>
                  <a:gd name="T60" fmla="*/ 482 w 334"/>
                  <a:gd name="T61" fmla="*/ 270 h 337"/>
                  <a:gd name="T62" fmla="*/ 514 w 334"/>
                  <a:gd name="T63" fmla="*/ 240 h 337"/>
                  <a:gd name="T64" fmla="*/ 534 w 334"/>
                  <a:gd name="T65" fmla="*/ 200 h 337"/>
                  <a:gd name="T66" fmla="*/ 567 w 334"/>
                  <a:gd name="T67" fmla="*/ 133 h 337"/>
                  <a:gd name="T68" fmla="*/ 641 w 334"/>
                  <a:gd name="T69" fmla="*/ 67 h 337"/>
                  <a:gd name="T70" fmla="*/ 731 w 334"/>
                  <a:gd name="T71" fmla="*/ 35 h 337"/>
                  <a:gd name="T72" fmla="*/ 845 w 334"/>
                  <a:gd name="T73" fmla="*/ 8 h 337"/>
                  <a:gd name="T74" fmla="*/ 887 w 334"/>
                  <a:gd name="T75" fmla="*/ 88 h 337"/>
                  <a:gd name="T76" fmla="*/ 905 w 334"/>
                  <a:gd name="T77" fmla="*/ 212 h 337"/>
                  <a:gd name="T78" fmla="*/ 919 w 334"/>
                  <a:gd name="T79" fmla="*/ 289 h 337"/>
                  <a:gd name="T80" fmla="*/ 946 w 334"/>
                  <a:gd name="T81" fmla="*/ 303 h 337"/>
                  <a:gd name="T82" fmla="*/ 1007 w 334"/>
                  <a:gd name="T83" fmla="*/ 650 h 337"/>
                  <a:gd name="T84" fmla="*/ 1034 w 334"/>
                  <a:gd name="T85" fmla="*/ 874 h 337"/>
                  <a:gd name="T86" fmla="*/ 1007 w 334"/>
                  <a:gd name="T87" fmla="*/ 914 h 337"/>
                  <a:gd name="T88" fmla="*/ 823 w 334"/>
                  <a:gd name="T89" fmla="*/ 839 h 33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34"/>
                  <a:gd name="T136" fmla="*/ 0 h 337"/>
                  <a:gd name="T137" fmla="*/ 334 w 334"/>
                  <a:gd name="T138" fmla="*/ 337 h 337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34" h="337">
                    <a:moveTo>
                      <a:pt x="262" y="307"/>
                    </a:moveTo>
                    <a:lnTo>
                      <a:pt x="261" y="303"/>
                    </a:lnTo>
                    <a:lnTo>
                      <a:pt x="247" y="297"/>
                    </a:lnTo>
                    <a:lnTo>
                      <a:pt x="247" y="288"/>
                    </a:lnTo>
                    <a:lnTo>
                      <a:pt x="245" y="283"/>
                    </a:lnTo>
                    <a:lnTo>
                      <a:pt x="242" y="280"/>
                    </a:lnTo>
                    <a:lnTo>
                      <a:pt x="236" y="277"/>
                    </a:lnTo>
                    <a:lnTo>
                      <a:pt x="232" y="276"/>
                    </a:lnTo>
                    <a:lnTo>
                      <a:pt x="231" y="272"/>
                    </a:lnTo>
                    <a:lnTo>
                      <a:pt x="226" y="268"/>
                    </a:lnTo>
                    <a:lnTo>
                      <a:pt x="220" y="266"/>
                    </a:lnTo>
                    <a:lnTo>
                      <a:pt x="215" y="268"/>
                    </a:lnTo>
                    <a:lnTo>
                      <a:pt x="207" y="271"/>
                    </a:lnTo>
                    <a:lnTo>
                      <a:pt x="196" y="274"/>
                    </a:lnTo>
                    <a:lnTo>
                      <a:pt x="184" y="277"/>
                    </a:lnTo>
                    <a:lnTo>
                      <a:pt x="170" y="282"/>
                    </a:lnTo>
                    <a:lnTo>
                      <a:pt x="154" y="286"/>
                    </a:lnTo>
                    <a:lnTo>
                      <a:pt x="138" y="290"/>
                    </a:lnTo>
                    <a:lnTo>
                      <a:pt x="121" y="295"/>
                    </a:lnTo>
                    <a:lnTo>
                      <a:pt x="104" y="299"/>
                    </a:lnTo>
                    <a:lnTo>
                      <a:pt x="86" y="303"/>
                    </a:lnTo>
                    <a:lnTo>
                      <a:pt x="68" y="306"/>
                    </a:lnTo>
                    <a:lnTo>
                      <a:pt x="52" y="311"/>
                    </a:lnTo>
                    <a:lnTo>
                      <a:pt x="36" y="313"/>
                    </a:lnTo>
                    <a:lnTo>
                      <a:pt x="23" y="316"/>
                    </a:lnTo>
                    <a:lnTo>
                      <a:pt x="11" y="318"/>
                    </a:lnTo>
                    <a:lnTo>
                      <a:pt x="0" y="319"/>
                    </a:lnTo>
                    <a:lnTo>
                      <a:pt x="0" y="297"/>
                    </a:lnTo>
                    <a:lnTo>
                      <a:pt x="5" y="291"/>
                    </a:lnTo>
                    <a:lnTo>
                      <a:pt x="12" y="285"/>
                    </a:lnTo>
                    <a:lnTo>
                      <a:pt x="16" y="278"/>
                    </a:lnTo>
                    <a:lnTo>
                      <a:pt x="17" y="273"/>
                    </a:lnTo>
                    <a:lnTo>
                      <a:pt x="22" y="268"/>
                    </a:lnTo>
                    <a:lnTo>
                      <a:pt x="24" y="264"/>
                    </a:lnTo>
                    <a:lnTo>
                      <a:pt x="25" y="261"/>
                    </a:lnTo>
                    <a:lnTo>
                      <a:pt x="30" y="257"/>
                    </a:lnTo>
                    <a:lnTo>
                      <a:pt x="34" y="254"/>
                    </a:lnTo>
                    <a:lnTo>
                      <a:pt x="34" y="251"/>
                    </a:lnTo>
                    <a:lnTo>
                      <a:pt x="34" y="248"/>
                    </a:lnTo>
                    <a:lnTo>
                      <a:pt x="31" y="244"/>
                    </a:lnTo>
                    <a:lnTo>
                      <a:pt x="30" y="240"/>
                    </a:lnTo>
                    <a:lnTo>
                      <a:pt x="31" y="236"/>
                    </a:lnTo>
                    <a:lnTo>
                      <a:pt x="30" y="232"/>
                    </a:lnTo>
                    <a:lnTo>
                      <a:pt x="23" y="227"/>
                    </a:lnTo>
                    <a:lnTo>
                      <a:pt x="21" y="223"/>
                    </a:lnTo>
                    <a:lnTo>
                      <a:pt x="21" y="217"/>
                    </a:lnTo>
                    <a:lnTo>
                      <a:pt x="23" y="211"/>
                    </a:lnTo>
                    <a:lnTo>
                      <a:pt x="28" y="208"/>
                    </a:lnTo>
                    <a:lnTo>
                      <a:pt x="31" y="207"/>
                    </a:lnTo>
                    <a:lnTo>
                      <a:pt x="34" y="206"/>
                    </a:lnTo>
                    <a:lnTo>
                      <a:pt x="36" y="204"/>
                    </a:lnTo>
                    <a:lnTo>
                      <a:pt x="39" y="202"/>
                    </a:lnTo>
                    <a:lnTo>
                      <a:pt x="43" y="199"/>
                    </a:lnTo>
                    <a:lnTo>
                      <a:pt x="47" y="197"/>
                    </a:lnTo>
                    <a:lnTo>
                      <a:pt x="51" y="195"/>
                    </a:lnTo>
                    <a:lnTo>
                      <a:pt x="57" y="195"/>
                    </a:lnTo>
                    <a:lnTo>
                      <a:pt x="62" y="195"/>
                    </a:lnTo>
                    <a:lnTo>
                      <a:pt x="66" y="195"/>
                    </a:lnTo>
                    <a:lnTo>
                      <a:pt x="71" y="195"/>
                    </a:lnTo>
                    <a:lnTo>
                      <a:pt x="76" y="195"/>
                    </a:lnTo>
                    <a:lnTo>
                      <a:pt x="80" y="195"/>
                    </a:lnTo>
                    <a:lnTo>
                      <a:pt x="85" y="195"/>
                    </a:lnTo>
                    <a:lnTo>
                      <a:pt x="90" y="197"/>
                    </a:lnTo>
                    <a:lnTo>
                      <a:pt x="96" y="201"/>
                    </a:lnTo>
                    <a:lnTo>
                      <a:pt x="100" y="199"/>
                    </a:lnTo>
                    <a:lnTo>
                      <a:pt x="102" y="197"/>
                    </a:lnTo>
                    <a:lnTo>
                      <a:pt x="102" y="192"/>
                    </a:lnTo>
                    <a:lnTo>
                      <a:pt x="107" y="190"/>
                    </a:lnTo>
                    <a:lnTo>
                      <a:pt x="112" y="190"/>
                    </a:lnTo>
                    <a:lnTo>
                      <a:pt x="116" y="189"/>
                    </a:lnTo>
                    <a:lnTo>
                      <a:pt x="121" y="188"/>
                    </a:lnTo>
                    <a:lnTo>
                      <a:pt x="125" y="187"/>
                    </a:lnTo>
                    <a:lnTo>
                      <a:pt x="129" y="185"/>
                    </a:lnTo>
                    <a:lnTo>
                      <a:pt x="134" y="181"/>
                    </a:lnTo>
                    <a:lnTo>
                      <a:pt x="138" y="175"/>
                    </a:lnTo>
                    <a:lnTo>
                      <a:pt x="144" y="168"/>
                    </a:lnTo>
                    <a:lnTo>
                      <a:pt x="147" y="164"/>
                    </a:lnTo>
                    <a:lnTo>
                      <a:pt x="152" y="160"/>
                    </a:lnTo>
                    <a:lnTo>
                      <a:pt x="157" y="154"/>
                    </a:lnTo>
                    <a:lnTo>
                      <a:pt x="157" y="150"/>
                    </a:lnTo>
                    <a:lnTo>
                      <a:pt x="152" y="144"/>
                    </a:lnTo>
                    <a:lnTo>
                      <a:pt x="151" y="138"/>
                    </a:lnTo>
                    <a:lnTo>
                      <a:pt x="151" y="132"/>
                    </a:lnTo>
                    <a:lnTo>
                      <a:pt x="154" y="129"/>
                    </a:lnTo>
                    <a:lnTo>
                      <a:pt x="156" y="127"/>
                    </a:lnTo>
                    <a:lnTo>
                      <a:pt x="156" y="123"/>
                    </a:lnTo>
                    <a:lnTo>
                      <a:pt x="152" y="120"/>
                    </a:lnTo>
                    <a:lnTo>
                      <a:pt x="146" y="118"/>
                    </a:lnTo>
                    <a:lnTo>
                      <a:pt x="143" y="116"/>
                    </a:lnTo>
                    <a:lnTo>
                      <a:pt x="143" y="113"/>
                    </a:lnTo>
                    <a:lnTo>
                      <a:pt x="145" y="111"/>
                    </a:lnTo>
                    <a:lnTo>
                      <a:pt x="149" y="105"/>
                    </a:lnTo>
                    <a:lnTo>
                      <a:pt x="154" y="99"/>
                    </a:lnTo>
                    <a:lnTo>
                      <a:pt x="159" y="95"/>
                    </a:lnTo>
                    <a:lnTo>
                      <a:pt x="163" y="91"/>
                    </a:lnTo>
                    <a:lnTo>
                      <a:pt x="164" y="88"/>
                    </a:lnTo>
                    <a:lnTo>
                      <a:pt x="166" y="83"/>
                    </a:lnTo>
                    <a:lnTo>
                      <a:pt x="167" y="79"/>
                    </a:lnTo>
                    <a:lnTo>
                      <a:pt x="170" y="73"/>
                    </a:lnTo>
                    <a:lnTo>
                      <a:pt x="171" y="67"/>
                    </a:lnTo>
                    <a:lnTo>
                      <a:pt x="174" y="59"/>
                    </a:lnTo>
                    <a:lnTo>
                      <a:pt x="180" y="49"/>
                    </a:lnTo>
                    <a:lnTo>
                      <a:pt x="188" y="40"/>
                    </a:lnTo>
                    <a:lnTo>
                      <a:pt x="199" y="28"/>
                    </a:lnTo>
                    <a:lnTo>
                      <a:pt x="204" y="24"/>
                    </a:lnTo>
                    <a:lnTo>
                      <a:pt x="212" y="22"/>
                    </a:lnTo>
                    <a:lnTo>
                      <a:pt x="222" y="18"/>
                    </a:lnTo>
                    <a:lnTo>
                      <a:pt x="233" y="13"/>
                    </a:lnTo>
                    <a:lnTo>
                      <a:pt x="245" y="9"/>
                    </a:lnTo>
                    <a:lnTo>
                      <a:pt x="257" y="6"/>
                    </a:lnTo>
                    <a:lnTo>
                      <a:pt x="269" y="3"/>
                    </a:lnTo>
                    <a:lnTo>
                      <a:pt x="278" y="0"/>
                    </a:lnTo>
                    <a:lnTo>
                      <a:pt x="281" y="14"/>
                    </a:lnTo>
                    <a:lnTo>
                      <a:pt x="283" y="32"/>
                    </a:lnTo>
                    <a:lnTo>
                      <a:pt x="285" y="49"/>
                    </a:lnTo>
                    <a:lnTo>
                      <a:pt x="288" y="62"/>
                    </a:lnTo>
                    <a:lnTo>
                      <a:pt x="288" y="78"/>
                    </a:lnTo>
                    <a:lnTo>
                      <a:pt x="291" y="90"/>
                    </a:lnTo>
                    <a:lnTo>
                      <a:pt x="293" y="99"/>
                    </a:lnTo>
                    <a:lnTo>
                      <a:pt x="293" y="106"/>
                    </a:lnTo>
                    <a:lnTo>
                      <a:pt x="296" y="111"/>
                    </a:lnTo>
                    <a:lnTo>
                      <a:pt x="299" y="111"/>
                    </a:lnTo>
                    <a:lnTo>
                      <a:pt x="301" y="111"/>
                    </a:lnTo>
                    <a:lnTo>
                      <a:pt x="304" y="115"/>
                    </a:lnTo>
                    <a:lnTo>
                      <a:pt x="318" y="177"/>
                    </a:lnTo>
                    <a:lnTo>
                      <a:pt x="321" y="238"/>
                    </a:lnTo>
                    <a:lnTo>
                      <a:pt x="334" y="305"/>
                    </a:lnTo>
                    <a:lnTo>
                      <a:pt x="325" y="315"/>
                    </a:lnTo>
                    <a:lnTo>
                      <a:pt x="329" y="320"/>
                    </a:lnTo>
                    <a:lnTo>
                      <a:pt x="326" y="323"/>
                    </a:lnTo>
                    <a:lnTo>
                      <a:pt x="323" y="329"/>
                    </a:lnTo>
                    <a:lnTo>
                      <a:pt x="321" y="335"/>
                    </a:lnTo>
                    <a:lnTo>
                      <a:pt x="320" y="337"/>
                    </a:lnTo>
                    <a:lnTo>
                      <a:pt x="320" y="329"/>
                    </a:lnTo>
                    <a:lnTo>
                      <a:pt x="262" y="307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76"/>
              <p:cNvSpPr>
                <a:spLocks/>
              </p:cNvSpPr>
              <p:nvPr/>
            </p:nvSpPr>
            <p:spPr bwMode="auto">
              <a:xfrm>
                <a:off x="4842" y="2020"/>
                <a:ext cx="141" cy="154"/>
              </a:xfrm>
              <a:custGeom>
                <a:avLst/>
                <a:gdLst>
                  <a:gd name="T0" fmla="*/ 26 w 96"/>
                  <a:gd name="T1" fmla="*/ 302 h 110"/>
                  <a:gd name="T2" fmla="*/ 13 w 96"/>
                  <a:gd name="T3" fmla="*/ 288 h 110"/>
                  <a:gd name="T4" fmla="*/ 41 w 96"/>
                  <a:gd name="T5" fmla="*/ 260 h 110"/>
                  <a:gd name="T6" fmla="*/ 0 w 96"/>
                  <a:gd name="T7" fmla="*/ 77 h 110"/>
                  <a:gd name="T8" fmla="*/ 272 w 96"/>
                  <a:gd name="T9" fmla="*/ 0 h 110"/>
                  <a:gd name="T10" fmla="*/ 304 w 96"/>
                  <a:gd name="T11" fmla="*/ 153 h 110"/>
                  <a:gd name="T12" fmla="*/ 295 w 96"/>
                  <a:gd name="T13" fmla="*/ 153 h 110"/>
                  <a:gd name="T14" fmla="*/ 282 w 96"/>
                  <a:gd name="T15" fmla="*/ 153 h 110"/>
                  <a:gd name="T16" fmla="*/ 270 w 96"/>
                  <a:gd name="T17" fmla="*/ 158 h 110"/>
                  <a:gd name="T18" fmla="*/ 254 w 96"/>
                  <a:gd name="T19" fmla="*/ 172 h 110"/>
                  <a:gd name="T20" fmla="*/ 235 w 96"/>
                  <a:gd name="T21" fmla="*/ 185 h 110"/>
                  <a:gd name="T22" fmla="*/ 212 w 96"/>
                  <a:gd name="T23" fmla="*/ 190 h 110"/>
                  <a:gd name="T24" fmla="*/ 189 w 96"/>
                  <a:gd name="T25" fmla="*/ 197 h 110"/>
                  <a:gd name="T26" fmla="*/ 176 w 96"/>
                  <a:gd name="T27" fmla="*/ 200 h 110"/>
                  <a:gd name="T28" fmla="*/ 169 w 96"/>
                  <a:gd name="T29" fmla="*/ 200 h 110"/>
                  <a:gd name="T30" fmla="*/ 156 w 96"/>
                  <a:gd name="T31" fmla="*/ 206 h 110"/>
                  <a:gd name="T32" fmla="*/ 140 w 96"/>
                  <a:gd name="T33" fmla="*/ 211 h 110"/>
                  <a:gd name="T34" fmla="*/ 123 w 96"/>
                  <a:gd name="T35" fmla="*/ 217 h 110"/>
                  <a:gd name="T36" fmla="*/ 110 w 96"/>
                  <a:gd name="T37" fmla="*/ 225 h 110"/>
                  <a:gd name="T38" fmla="*/ 88 w 96"/>
                  <a:gd name="T39" fmla="*/ 245 h 110"/>
                  <a:gd name="T40" fmla="*/ 68 w 96"/>
                  <a:gd name="T41" fmla="*/ 260 h 110"/>
                  <a:gd name="T42" fmla="*/ 47 w 96"/>
                  <a:gd name="T43" fmla="*/ 274 h 110"/>
                  <a:gd name="T44" fmla="*/ 26 w 96"/>
                  <a:gd name="T45" fmla="*/ 302 h 11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96"/>
                  <a:gd name="T70" fmla="*/ 0 h 110"/>
                  <a:gd name="T71" fmla="*/ 96 w 96"/>
                  <a:gd name="T72" fmla="*/ 110 h 11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96" h="110">
                    <a:moveTo>
                      <a:pt x="8" y="110"/>
                    </a:moveTo>
                    <a:lnTo>
                      <a:pt x="4" y="105"/>
                    </a:lnTo>
                    <a:lnTo>
                      <a:pt x="13" y="95"/>
                    </a:lnTo>
                    <a:lnTo>
                      <a:pt x="0" y="28"/>
                    </a:lnTo>
                    <a:lnTo>
                      <a:pt x="86" y="0"/>
                    </a:lnTo>
                    <a:lnTo>
                      <a:pt x="96" y="56"/>
                    </a:lnTo>
                    <a:lnTo>
                      <a:pt x="93" y="56"/>
                    </a:lnTo>
                    <a:lnTo>
                      <a:pt x="89" y="56"/>
                    </a:lnTo>
                    <a:lnTo>
                      <a:pt x="85" y="58"/>
                    </a:lnTo>
                    <a:lnTo>
                      <a:pt x="80" y="63"/>
                    </a:lnTo>
                    <a:lnTo>
                      <a:pt x="74" y="67"/>
                    </a:lnTo>
                    <a:lnTo>
                      <a:pt x="67" y="69"/>
                    </a:lnTo>
                    <a:lnTo>
                      <a:pt x="60" y="72"/>
                    </a:lnTo>
                    <a:lnTo>
                      <a:pt x="56" y="73"/>
                    </a:lnTo>
                    <a:lnTo>
                      <a:pt x="53" y="73"/>
                    </a:lnTo>
                    <a:lnTo>
                      <a:pt x="49" y="75"/>
                    </a:lnTo>
                    <a:lnTo>
                      <a:pt x="44" y="77"/>
                    </a:lnTo>
                    <a:lnTo>
                      <a:pt x="39" y="79"/>
                    </a:lnTo>
                    <a:lnTo>
                      <a:pt x="35" y="82"/>
                    </a:lnTo>
                    <a:lnTo>
                      <a:pt x="28" y="89"/>
                    </a:lnTo>
                    <a:lnTo>
                      <a:pt x="21" y="95"/>
                    </a:lnTo>
                    <a:lnTo>
                      <a:pt x="15" y="100"/>
                    </a:lnTo>
                    <a:lnTo>
                      <a:pt x="8" y="1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77"/>
              <p:cNvSpPr>
                <a:spLocks/>
              </p:cNvSpPr>
              <p:nvPr/>
            </p:nvSpPr>
            <p:spPr bwMode="auto">
              <a:xfrm>
                <a:off x="4842" y="2020"/>
                <a:ext cx="141" cy="154"/>
              </a:xfrm>
              <a:custGeom>
                <a:avLst/>
                <a:gdLst>
                  <a:gd name="T0" fmla="*/ 26 w 96"/>
                  <a:gd name="T1" fmla="*/ 302 h 110"/>
                  <a:gd name="T2" fmla="*/ 13 w 96"/>
                  <a:gd name="T3" fmla="*/ 288 h 110"/>
                  <a:gd name="T4" fmla="*/ 41 w 96"/>
                  <a:gd name="T5" fmla="*/ 260 h 110"/>
                  <a:gd name="T6" fmla="*/ 0 w 96"/>
                  <a:gd name="T7" fmla="*/ 77 h 110"/>
                  <a:gd name="T8" fmla="*/ 272 w 96"/>
                  <a:gd name="T9" fmla="*/ 0 h 110"/>
                  <a:gd name="T10" fmla="*/ 304 w 96"/>
                  <a:gd name="T11" fmla="*/ 153 h 110"/>
                  <a:gd name="T12" fmla="*/ 295 w 96"/>
                  <a:gd name="T13" fmla="*/ 153 h 110"/>
                  <a:gd name="T14" fmla="*/ 282 w 96"/>
                  <a:gd name="T15" fmla="*/ 153 h 110"/>
                  <a:gd name="T16" fmla="*/ 270 w 96"/>
                  <a:gd name="T17" fmla="*/ 158 h 110"/>
                  <a:gd name="T18" fmla="*/ 254 w 96"/>
                  <a:gd name="T19" fmla="*/ 172 h 110"/>
                  <a:gd name="T20" fmla="*/ 235 w 96"/>
                  <a:gd name="T21" fmla="*/ 185 h 110"/>
                  <a:gd name="T22" fmla="*/ 212 w 96"/>
                  <a:gd name="T23" fmla="*/ 190 h 110"/>
                  <a:gd name="T24" fmla="*/ 189 w 96"/>
                  <a:gd name="T25" fmla="*/ 197 h 110"/>
                  <a:gd name="T26" fmla="*/ 176 w 96"/>
                  <a:gd name="T27" fmla="*/ 200 h 110"/>
                  <a:gd name="T28" fmla="*/ 169 w 96"/>
                  <a:gd name="T29" fmla="*/ 200 h 110"/>
                  <a:gd name="T30" fmla="*/ 156 w 96"/>
                  <a:gd name="T31" fmla="*/ 206 h 110"/>
                  <a:gd name="T32" fmla="*/ 140 w 96"/>
                  <a:gd name="T33" fmla="*/ 211 h 110"/>
                  <a:gd name="T34" fmla="*/ 123 w 96"/>
                  <a:gd name="T35" fmla="*/ 217 h 110"/>
                  <a:gd name="T36" fmla="*/ 110 w 96"/>
                  <a:gd name="T37" fmla="*/ 225 h 110"/>
                  <a:gd name="T38" fmla="*/ 88 w 96"/>
                  <a:gd name="T39" fmla="*/ 245 h 110"/>
                  <a:gd name="T40" fmla="*/ 68 w 96"/>
                  <a:gd name="T41" fmla="*/ 260 h 110"/>
                  <a:gd name="T42" fmla="*/ 47 w 96"/>
                  <a:gd name="T43" fmla="*/ 274 h 110"/>
                  <a:gd name="T44" fmla="*/ 26 w 96"/>
                  <a:gd name="T45" fmla="*/ 302 h 11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96"/>
                  <a:gd name="T70" fmla="*/ 0 h 110"/>
                  <a:gd name="T71" fmla="*/ 96 w 96"/>
                  <a:gd name="T72" fmla="*/ 110 h 11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96" h="110">
                    <a:moveTo>
                      <a:pt x="8" y="110"/>
                    </a:moveTo>
                    <a:lnTo>
                      <a:pt x="4" y="105"/>
                    </a:lnTo>
                    <a:lnTo>
                      <a:pt x="13" y="95"/>
                    </a:lnTo>
                    <a:lnTo>
                      <a:pt x="0" y="28"/>
                    </a:lnTo>
                    <a:lnTo>
                      <a:pt x="86" y="0"/>
                    </a:lnTo>
                    <a:lnTo>
                      <a:pt x="96" y="56"/>
                    </a:lnTo>
                    <a:lnTo>
                      <a:pt x="93" y="56"/>
                    </a:lnTo>
                    <a:lnTo>
                      <a:pt x="89" y="56"/>
                    </a:lnTo>
                    <a:lnTo>
                      <a:pt x="85" y="58"/>
                    </a:lnTo>
                    <a:lnTo>
                      <a:pt x="80" y="63"/>
                    </a:lnTo>
                    <a:lnTo>
                      <a:pt x="74" y="67"/>
                    </a:lnTo>
                    <a:lnTo>
                      <a:pt x="67" y="69"/>
                    </a:lnTo>
                    <a:lnTo>
                      <a:pt x="60" y="72"/>
                    </a:lnTo>
                    <a:lnTo>
                      <a:pt x="56" y="73"/>
                    </a:lnTo>
                    <a:lnTo>
                      <a:pt x="53" y="73"/>
                    </a:lnTo>
                    <a:lnTo>
                      <a:pt x="49" y="75"/>
                    </a:lnTo>
                    <a:lnTo>
                      <a:pt x="44" y="77"/>
                    </a:lnTo>
                    <a:lnTo>
                      <a:pt x="39" y="79"/>
                    </a:lnTo>
                    <a:lnTo>
                      <a:pt x="35" y="82"/>
                    </a:lnTo>
                    <a:lnTo>
                      <a:pt x="28" y="89"/>
                    </a:lnTo>
                    <a:lnTo>
                      <a:pt x="21" y="95"/>
                    </a:lnTo>
                    <a:lnTo>
                      <a:pt x="15" y="100"/>
                    </a:lnTo>
                    <a:lnTo>
                      <a:pt x="8" y="110"/>
                    </a:lnTo>
                  </a:path>
                </a:pathLst>
              </a:custGeom>
              <a:solidFill>
                <a:schemeClr val="bg1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78"/>
              <p:cNvSpPr>
                <a:spLocks/>
              </p:cNvSpPr>
              <p:nvPr/>
            </p:nvSpPr>
            <p:spPr bwMode="auto">
              <a:xfrm>
                <a:off x="4970" y="2010"/>
                <a:ext cx="39" cy="87"/>
              </a:xfrm>
              <a:custGeom>
                <a:avLst/>
                <a:gdLst>
                  <a:gd name="T0" fmla="*/ 27 w 27"/>
                  <a:gd name="T1" fmla="*/ 171 h 62"/>
                  <a:gd name="T2" fmla="*/ 0 w 27"/>
                  <a:gd name="T3" fmla="*/ 20 h 62"/>
                  <a:gd name="T4" fmla="*/ 62 w 27"/>
                  <a:gd name="T5" fmla="*/ 0 h 62"/>
                  <a:gd name="T6" fmla="*/ 66 w 27"/>
                  <a:gd name="T7" fmla="*/ 8 h 62"/>
                  <a:gd name="T8" fmla="*/ 69 w 27"/>
                  <a:gd name="T9" fmla="*/ 20 h 62"/>
                  <a:gd name="T10" fmla="*/ 75 w 27"/>
                  <a:gd name="T11" fmla="*/ 29 h 62"/>
                  <a:gd name="T12" fmla="*/ 81 w 27"/>
                  <a:gd name="T13" fmla="*/ 35 h 62"/>
                  <a:gd name="T14" fmla="*/ 81 w 27"/>
                  <a:gd name="T15" fmla="*/ 48 h 62"/>
                  <a:gd name="T16" fmla="*/ 81 w 27"/>
                  <a:gd name="T17" fmla="*/ 58 h 62"/>
                  <a:gd name="T18" fmla="*/ 75 w 27"/>
                  <a:gd name="T19" fmla="*/ 63 h 62"/>
                  <a:gd name="T20" fmla="*/ 75 w 27"/>
                  <a:gd name="T21" fmla="*/ 67 h 62"/>
                  <a:gd name="T22" fmla="*/ 75 w 27"/>
                  <a:gd name="T23" fmla="*/ 67 h 62"/>
                  <a:gd name="T24" fmla="*/ 69 w 27"/>
                  <a:gd name="T25" fmla="*/ 67 h 62"/>
                  <a:gd name="T26" fmla="*/ 69 w 27"/>
                  <a:gd name="T27" fmla="*/ 72 h 62"/>
                  <a:gd name="T28" fmla="*/ 75 w 27"/>
                  <a:gd name="T29" fmla="*/ 81 h 62"/>
                  <a:gd name="T30" fmla="*/ 69 w 27"/>
                  <a:gd name="T31" fmla="*/ 102 h 62"/>
                  <a:gd name="T32" fmla="*/ 69 w 27"/>
                  <a:gd name="T33" fmla="*/ 114 h 62"/>
                  <a:gd name="T34" fmla="*/ 69 w 27"/>
                  <a:gd name="T35" fmla="*/ 118 h 62"/>
                  <a:gd name="T36" fmla="*/ 75 w 27"/>
                  <a:gd name="T37" fmla="*/ 131 h 62"/>
                  <a:gd name="T38" fmla="*/ 75 w 27"/>
                  <a:gd name="T39" fmla="*/ 142 h 62"/>
                  <a:gd name="T40" fmla="*/ 69 w 27"/>
                  <a:gd name="T41" fmla="*/ 150 h 62"/>
                  <a:gd name="T42" fmla="*/ 69 w 27"/>
                  <a:gd name="T43" fmla="*/ 150 h 62"/>
                  <a:gd name="T44" fmla="*/ 69 w 27"/>
                  <a:gd name="T45" fmla="*/ 156 h 62"/>
                  <a:gd name="T46" fmla="*/ 27 w 27"/>
                  <a:gd name="T47" fmla="*/ 171 h 6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7"/>
                  <a:gd name="T73" fmla="*/ 0 h 62"/>
                  <a:gd name="T74" fmla="*/ 27 w 27"/>
                  <a:gd name="T75" fmla="*/ 62 h 6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7" h="62">
                    <a:moveTo>
                      <a:pt x="9" y="62"/>
                    </a:moveTo>
                    <a:lnTo>
                      <a:pt x="0" y="7"/>
                    </a:lnTo>
                    <a:lnTo>
                      <a:pt x="21" y="0"/>
                    </a:lnTo>
                    <a:lnTo>
                      <a:pt x="22" y="3"/>
                    </a:lnTo>
                    <a:lnTo>
                      <a:pt x="23" y="7"/>
                    </a:lnTo>
                    <a:lnTo>
                      <a:pt x="25" y="11"/>
                    </a:lnTo>
                    <a:lnTo>
                      <a:pt x="27" y="13"/>
                    </a:lnTo>
                    <a:lnTo>
                      <a:pt x="27" y="17"/>
                    </a:lnTo>
                    <a:lnTo>
                      <a:pt x="27" y="21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3" y="24"/>
                    </a:lnTo>
                    <a:lnTo>
                      <a:pt x="23" y="26"/>
                    </a:lnTo>
                    <a:lnTo>
                      <a:pt x="25" y="29"/>
                    </a:lnTo>
                    <a:lnTo>
                      <a:pt x="23" y="37"/>
                    </a:lnTo>
                    <a:lnTo>
                      <a:pt x="23" y="41"/>
                    </a:lnTo>
                    <a:lnTo>
                      <a:pt x="23" y="43"/>
                    </a:lnTo>
                    <a:lnTo>
                      <a:pt x="25" y="47"/>
                    </a:lnTo>
                    <a:lnTo>
                      <a:pt x="25" y="51"/>
                    </a:lnTo>
                    <a:lnTo>
                      <a:pt x="23" y="54"/>
                    </a:lnTo>
                    <a:lnTo>
                      <a:pt x="23" y="56"/>
                    </a:lnTo>
                    <a:lnTo>
                      <a:pt x="9" y="6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9"/>
              <p:cNvSpPr>
                <a:spLocks/>
              </p:cNvSpPr>
              <p:nvPr/>
            </p:nvSpPr>
            <p:spPr bwMode="auto">
              <a:xfrm>
                <a:off x="4970" y="2010"/>
                <a:ext cx="39" cy="87"/>
              </a:xfrm>
              <a:custGeom>
                <a:avLst/>
                <a:gdLst>
                  <a:gd name="T0" fmla="*/ 27 w 27"/>
                  <a:gd name="T1" fmla="*/ 171 h 62"/>
                  <a:gd name="T2" fmla="*/ 0 w 27"/>
                  <a:gd name="T3" fmla="*/ 20 h 62"/>
                  <a:gd name="T4" fmla="*/ 62 w 27"/>
                  <a:gd name="T5" fmla="*/ 0 h 62"/>
                  <a:gd name="T6" fmla="*/ 66 w 27"/>
                  <a:gd name="T7" fmla="*/ 8 h 62"/>
                  <a:gd name="T8" fmla="*/ 69 w 27"/>
                  <a:gd name="T9" fmla="*/ 20 h 62"/>
                  <a:gd name="T10" fmla="*/ 75 w 27"/>
                  <a:gd name="T11" fmla="*/ 29 h 62"/>
                  <a:gd name="T12" fmla="*/ 81 w 27"/>
                  <a:gd name="T13" fmla="*/ 35 h 62"/>
                  <a:gd name="T14" fmla="*/ 81 w 27"/>
                  <a:gd name="T15" fmla="*/ 48 h 62"/>
                  <a:gd name="T16" fmla="*/ 81 w 27"/>
                  <a:gd name="T17" fmla="*/ 58 h 62"/>
                  <a:gd name="T18" fmla="*/ 75 w 27"/>
                  <a:gd name="T19" fmla="*/ 63 h 62"/>
                  <a:gd name="T20" fmla="*/ 75 w 27"/>
                  <a:gd name="T21" fmla="*/ 67 h 62"/>
                  <a:gd name="T22" fmla="*/ 75 w 27"/>
                  <a:gd name="T23" fmla="*/ 67 h 62"/>
                  <a:gd name="T24" fmla="*/ 69 w 27"/>
                  <a:gd name="T25" fmla="*/ 67 h 62"/>
                  <a:gd name="T26" fmla="*/ 69 w 27"/>
                  <a:gd name="T27" fmla="*/ 72 h 62"/>
                  <a:gd name="T28" fmla="*/ 75 w 27"/>
                  <a:gd name="T29" fmla="*/ 81 h 62"/>
                  <a:gd name="T30" fmla="*/ 69 w 27"/>
                  <a:gd name="T31" fmla="*/ 102 h 62"/>
                  <a:gd name="T32" fmla="*/ 69 w 27"/>
                  <a:gd name="T33" fmla="*/ 114 h 62"/>
                  <a:gd name="T34" fmla="*/ 69 w 27"/>
                  <a:gd name="T35" fmla="*/ 118 h 62"/>
                  <a:gd name="T36" fmla="*/ 75 w 27"/>
                  <a:gd name="T37" fmla="*/ 131 h 62"/>
                  <a:gd name="T38" fmla="*/ 75 w 27"/>
                  <a:gd name="T39" fmla="*/ 142 h 62"/>
                  <a:gd name="T40" fmla="*/ 69 w 27"/>
                  <a:gd name="T41" fmla="*/ 150 h 62"/>
                  <a:gd name="T42" fmla="*/ 69 w 27"/>
                  <a:gd name="T43" fmla="*/ 150 h 62"/>
                  <a:gd name="T44" fmla="*/ 69 w 27"/>
                  <a:gd name="T45" fmla="*/ 156 h 62"/>
                  <a:gd name="T46" fmla="*/ 27 w 27"/>
                  <a:gd name="T47" fmla="*/ 171 h 6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7"/>
                  <a:gd name="T73" fmla="*/ 0 h 62"/>
                  <a:gd name="T74" fmla="*/ 27 w 27"/>
                  <a:gd name="T75" fmla="*/ 62 h 6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7" h="62">
                    <a:moveTo>
                      <a:pt x="9" y="62"/>
                    </a:moveTo>
                    <a:lnTo>
                      <a:pt x="0" y="7"/>
                    </a:lnTo>
                    <a:lnTo>
                      <a:pt x="21" y="0"/>
                    </a:lnTo>
                    <a:lnTo>
                      <a:pt x="22" y="3"/>
                    </a:lnTo>
                    <a:lnTo>
                      <a:pt x="23" y="7"/>
                    </a:lnTo>
                    <a:lnTo>
                      <a:pt x="25" y="11"/>
                    </a:lnTo>
                    <a:lnTo>
                      <a:pt x="27" y="13"/>
                    </a:lnTo>
                    <a:lnTo>
                      <a:pt x="27" y="17"/>
                    </a:lnTo>
                    <a:lnTo>
                      <a:pt x="27" y="21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3" y="24"/>
                    </a:lnTo>
                    <a:lnTo>
                      <a:pt x="23" y="26"/>
                    </a:lnTo>
                    <a:lnTo>
                      <a:pt x="25" y="29"/>
                    </a:lnTo>
                    <a:lnTo>
                      <a:pt x="23" y="37"/>
                    </a:lnTo>
                    <a:lnTo>
                      <a:pt x="23" y="41"/>
                    </a:lnTo>
                    <a:lnTo>
                      <a:pt x="23" y="43"/>
                    </a:lnTo>
                    <a:lnTo>
                      <a:pt x="25" y="47"/>
                    </a:lnTo>
                    <a:lnTo>
                      <a:pt x="25" y="51"/>
                    </a:lnTo>
                    <a:lnTo>
                      <a:pt x="23" y="54"/>
                    </a:lnTo>
                    <a:lnTo>
                      <a:pt x="23" y="56"/>
                    </a:lnTo>
                    <a:lnTo>
                      <a:pt x="9" y="62"/>
                    </a:lnTo>
                  </a:path>
                </a:pathLst>
              </a:custGeom>
              <a:solidFill>
                <a:srgbClr val="92D050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0"/>
              <p:cNvSpPr>
                <a:spLocks/>
              </p:cNvSpPr>
              <p:nvPr/>
            </p:nvSpPr>
            <p:spPr bwMode="auto">
              <a:xfrm>
                <a:off x="4839" y="1908"/>
                <a:ext cx="279" cy="157"/>
              </a:xfrm>
              <a:custGeom>
                <a:avLst/>
                <a:gdLst>
                  <a:gd name="T0" fmla="*/ 9 w 190"/>
                  <a:gd name="T1" fmla="*/ 297 h 112"/>
                  <a:gd name="T2" fmla="*/ 351 w 190"/>
                  <a:gd name="T3" fmla="*/ 200 h 112"/>
                  <a:gd name="T4" fmla="*/ 358 w 190"/>
                  <a:gd name="T5" fmla="*/ 220 h 112"/>
                  <a:gd name="T6" fmla="*/ 367 w 190"/>
                  <a:gd name="T7" fmla="*/ 238 h 112"/>
                  <a:gd name="T8" fmla="*/ 367 w 190"/>
                  <a:gd name="T9" fmla="*/ 259 h 112"/>
                  <a:gd name="T10" fmla="*/ 364 w 190"/>
                  <a:gd name="T11" fmla="*/ 268 h 112"/>
                  <a:gd name="T12" fmla="*/ 383 w 190"/>
                  <a:gd name="T13" fmla="*/ 275 h 112"/>
                  <a:gd name="T14" fmla="*/ 392 w 190"/>
                  <a:gd name="T15" fmla="*/ 287 h 112"/>
                  <a:gd name="T16" fmla="*/ 401 w 190"/>
                  <a:gd name="T17" fmla="*/ 307 h 112"/>
                  <a:gd name="T18" fmla="*/ 424 w 190"/>
                  <a:gd name="T19" fmla="*/ 297 h 112"/>
                  <a:gd name="T20" fmla="*/ 441 w 190"/>
                  <a:gd name="T21" fmla="*/ 287 h 112"/>
                  <a:gd name="T22" fmla="*/ 441 w 190"/>
                  <a:gd name="T23" fmla="*/ 261 h 112"/>
                  <a:gd name="T24" fmla="*/ 465 w 190"/>
                  <a:gd name="T25" fmla="*/ 254 h 112"/>
                  <a:gd name="T26" fmla="*/ 480 w 190"/>
                  <a:gd name="T27" fmla="*/ 231 h 112"/>
                  <a:gd name="T28" fmla="*/ 480 w 190"/>
                  <a:gd name="T29" fmla="*/ 261 h 112"/>
                  <a:gd name="T30" fmla="*/ 507 w 190"/>
                  <a:gd name="T31" fmla="*/ 265 h 112"/>
                  <a:gd name="T32" fmla="*/ 535 w 190"/>
                  <a:gd name="T33" fmla="*/ 254 h 112"/>
                  <a:gd name="T34" fmla="*/ 554 w 190"/>
                  <a:gd name="T35" fmla="*/ 240 h 112"/>
                  <a:gd name="T36" fmla="*/ 595 w 190"/>
                  <a:gd name="T37" fmla="*/ 226 h 112"/>
                  <a:gd name="T38" fmla="*/ 602 w 190"/>
                  <a:gd name="T39" fmla="*/ 196 h 112"/>
                  <a:gd name="T40" fmla="*/ 602 w 190"/>
                  <a:gd name="T41" fmla="*/ 163 h 112"/>
                  <a:gd name="T42" fmla="*/ 581 w 190"/>
                  <a:gd name="T43" fmla="*/ 136 h 112"/>
                  <a:gd name="T44" fmla="*/ 557 w 190"/>
                  <a:gd name="T45" fmla="*/ 130 h 112"/>
                  <a:gd name="T46" fmla="*/ 542 w 190"/>
                  <a:gd name="T47" fmla="*/ 146 h 112"/>
                  <a:gd name="T48" fmla="*/ 548 w 190"/>
                  <a:gd name="T49" fmla="*/ 151 h 112"/>
                  <a:gd name="T50" fmla="*/ 561 w 190"/>
                  <a:gd name="T51" fmla="*/ 151 h 112"/>
                  <a:gd name="T52" fmla="*/ 580 w 190"/>
                  <a:gd name="T53" fmla="*/ 172 h 112"/>
                  <a:gd name="T54" fmla="*/ 570 w 190"/>
                  <a:gd name="T55" fmla="*/ 196 h 112"/>
                  <a:gd name="T56" fmla="*/ 552 w 190"/>
                  <a:gd name="T57" fmla="*/ 220 h 112"/>
                  <a:gd name="T58" fmla="*/ 533 w 190"/>
                  <a:gd name="T59" fmla="*/ 226 h 112"/>
                  <a:gd name="T60" fmla="*/ 488 w 190"/>
                  <a:gd name="T61" fmla="*/ 196 h 112"/>
                  <a:gd name="T62" fmla="*/ 465 w 190"/>
                  <a:gd name="T63" fmla="*/ 179 h 112"/>
                  <a:gd name="T64" fmla="*/ 446 w 190"/>
                  <a:gd name="T65" fmla="*/ 146 h 112"/>
                  <a:gd name="T66" fmla="*/ 414 w 190"/>
                  <a:gd name="T67" fmla="*/ 136 h 112"/>
                  <a:gd name="T68" fmla="*/ 399 w 190"/>
                  <a:gd name="T69" fmla="*/ 151 h 112"/>
                  <a:gd name="T70" fmla="*/ 379 w 190"/>
                  <a:gd name="T71" fmla="*/ 163 h 112"/>
                  <a:gd name="T72" fmla="*/ 367 w 190"/>
                  <a:gd name="T73" fmla="*/ 151 h 112"/>
                  <a:gd name="T74" fmla="*/ 372 w 190"/>
                  <a:gd name="T75" fmla="*/ 137 h 112"/>
                  <a:gd name="T76" fmla="*/ 391 w 190"/>
                  <a:gd name="T77" fmla="*/ 90 h 112"/>
                  <a:gd name="T78" fmla="*/ 396 w 190"/>
                  <a:gd name="T79" fmla="*/ 74 h 112"/>
                  <a:gd name="T80" fmla="*/ 419 w 190"/>
                  <a:gd name="T81" fmla="*/ 39 h 112"/>
                  <a:gd name="T82" fmla="*/ 399 w 190"/>
                  <a:gd name="T83" fmla="*/ 28 h 112"/>
                  <a:gd name="T84" fmla="*/ 391 w 190"/>
                  <a:gd name="T85" fmla="*/ 11 h 112"/>
                  <a:gd name="T86" fmla="*/ 367 w 190"/>
                  <a:gd name="T87" fmla="*/ 0 h 112"/>
                  <a:gd name="T88" fmla="*/ 351 w 190"/>
                  <a:gd name="T89" fmla="*/ 15 h 112"/>
                  <a:gd name="T90" fmla="*/ 332 w 190"/>
                  <a:gd name="T91" fmla="*/ 29 h 112"/>
                  <a:gd name="T92" fmla="*/ 317 w 190"/>
                  <a:gd name="T93" fmla="*/ 41 h 112"/>
                  <a:gd name="T94" fmla="*/ 307 w 190"/>
                  <a:gd name="T95" fmla="*/ 60 h 112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90"/>
                  <a:gd name="T145" fmla="*/ 0 h 112"/>
                  <a:gd name="T146" fmla="*/ 190 w 190"/>
                  <a:gd name="T147" fmla="*/ 112 h 112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90" h="112">
                    <a:moveTo>
                      <a:pt x="0" y="47"/>
                    </a:moveTo>
                    <a:lnTo>
                      <a:pt x="3" y="108"/>
                    </a:lnTo>
                    <a:lnTo>
                      <a:pt x="89" y="80"/>
                    </a:lnTo>
                    <a:lnTo>
                      <a:pt x="111" y="73"/>
                    </a:lnTo>
                    <a:lnTo>
                      <a:pt x="111" y="76"/>
                    </a:lnTo>
                    <a:lnTo>
                      <a:pt x="113" y="80"/>
                    </a:lnTo>
                    <a:lnTo>
                      <a:pt x="114" y="84"/>
                    </a:lnTo>
                    <a:lnTo>
                      <a:pt x="116" y="86"/>
                    </a:lnTo>
                    <a:lnTo>
                      <a:pt x="116" y="90"/>
                    </a:lnTo>
                    <a:lnTo>
                      <a:pt x="116" y="94"/>
                    </a:lnTo>
                    <a:lnTo>
                      <a:pt x="115" y="96"/>
                    </a:lnTo>
                    <a:lnTo>
                      <a:pt x="115" y="97"/>
                    </a:lnTo>
                    <a:lnTo>
                      <a:pt x="118" y="99"/>
                    </a:lnTo>
                    <a:lnTo>
                      <a:pt x="121" y="100"/>
                    </a:lnTo>
                    <a:lnTo>
                      <a:pt x="123" y="101"/>
                    </a:lnTo>
                    <a:lnTo>
                      <a:pt x="124" y="104"/>
                    </a:lnTo>
                    <a:lnTo>
                      <a:pt x="125" y="106"/>
                    </a:lnTo>
                    <a:lnTo>
                      <a:pt x="127" y="111"/>
                    </a:lnTo>
                    <a:lnTo>
                      <a:pt x="131" y="112"/>
                    </a:lnTo>
                    <a:lnTo>
                      <a:pt x="134" y="108"/>
                    </a:lnTo>
                    <a:lnTo>
                      <a:pt x="137" y="104"/>
                    </a:lnTo>
                    <a:lnTo>
                      <a:pt x="139" y="104"/>
                    </a:lnTo>
                    <a:lnTo>
                      <a:pt x="140" y="101"/>
                    </a:lnTo>
                    <a:lnTo>
                      <a:pt x="139" y="95"/>
                    </a:lnTo>
                    <a:lnTo>
                      <a:pt x="145" y="95"/>
                    </a:lnTo>
                    <a:lnTo>
                      <a:pt x="147" y="92"/>
                    </a:lnTo>
                    <a:lnTo>
                      <a:pt x="148" y="88"/>
                    </a:lnTo>
                    <a:lnTo>
                      <a:pt x="152" y="84"/>
                    </a:lnTo>
                    <a:lnTo>
                      <a:pt x="152" y="90"/>
                    </a:lnTo>
                    <a:lnTo>
                      <a:pt x="152" y="95"/>
                    </a:lnTo>
                    <a:lnTo>
                      <a:pt x="154" y="96"/>
                    </a:lnTo>
                    <a:lnTo>
                      <a:pt x="160" y="96"/>
                    </a:lnTo>
                    <a:lnTo>
                      <a:pt x="166" y="94"/>
                    </a:lnTo>
                    <a:lnTo>
                      <a:pt x="169" y="92"/>
                    </a:lnTo>
                    <a:lnTo>
                      <a:pt x="170" y="88"/>
                    </a:lnTo>
                    <a:lnTo>
                      <a:pt x="175" y="87"/>
                    </a:lnTo>
                    <a:lnTo>
                      <a:pt x="183" y="85"/>
                    </a:lnTo>
                    <a:lnTo>
                      <a:pt x="188" y="82"/>
                    </a:lnTo>
                    <a:lnTo>
                      <a:pt x="190" y="78"/>
                    </a:lnTo>
                    <a:lnTo>
                      <a:pt x="190" y="71"/>
                    </a:lnTo>
                    <a:lnTo>
                      <a:pt x="190" y="66"/>
                    </a:lnTo>
                    <a:lnTo>
                      <a:pt x="190" y="59"/>
                    </a:lnTo>
                    <a:lnTo>
                      <a:pt x="188" y="55"/>
                    </a:lnTo>
                    <a:lnTo>
                      <a:pt x="184" y="49"/>
                    </a:lnTo>
                    <a:lnTo>
                      <a:pt x="180" y="47"/>
                    </a:lnTo>
                    <a:lnTo>
                      <a:pt x="176" y="47"/>
                    </a:lnTo>
                    <a:lnTo>
                      <a:pt x="174" y="49"/>
                    </a:lnTo>
                    <a:lnTo>
                      <a:pt x="171" y="53"/>
                    </a:lnTo>
                    <a:lnTo>
                      <a:pt x="171" y="55"/>
                    </a:lnTo>
                    <a:lnTo>
                      <a:pt x="173" y="55"/>
                    </a:lnTo>
                    <a:lnTo>
                      <a:pt x="176" y="53"/>
                    </a:lnTo>
                    <a:lnTo>
                      <a:pt x="177" y="55"/>
                    </a:lnTo>
                    <a:lnTo>
                      <a:pt x="180" y="59"/>
                    </a:lnTo>
                    <a:lnTo>
                      <a:pt x="183" y="63"/>
                    </a:lnTo>
                    <a:lnTo>
                      <a:pt x="184" y="67"/>
                    </a:lnTo>
                    <a:lnTo>
                      <a:pt x="180" y="71"/>
                    </a:lnTo>
                    <a:lnTo>
                      <a:pt x="176" y="76"/>
                    </a:lnTo>
                    <a:lnTo>
                      <a:pt x="174" y="80"/>
                    </a:lnTo>
                    <a:lnTo>
                      <a:pt x="173" y="83"/>
                    </a:lnTo>
                    <a:lnTo>
                      <a:pt x="168" y="82"/>
                    </a:lnTo>
                    <a:lnTo>
                      <a:pt x="160" y="78"/>
                    </a:lnTo>
                    <a:lnTo>
                      <a:pt x="154" y="71"/>
                    </a:lnTo>
                    <a:lnTo>
                      <a:pt x="151" y="66"/>
                    </a:lnTo>
                    <a:lnTo>
                      <a:pt x="147" y="65"/>
                    </a:lnTo>
                    <a:lnTo>
                      <a:pt x="145" y="59"/>
                    </a:lnTo>
                    <a:lnTo>
                      <a:pt x="141" y="53"/>
                    </a:lnTo>
                    <a:lnTo>
                      <a:pt x="136" y="49"/>
                    </a:lnTo>
                    <a:lnTo>
                      <a:pt x="131" y="49"/>
                    </a:lnTo>
                    <a:lnTo>
                      <a:pt x="127" y="51"/>
                    </a:lnTo>
                    <a:lnTo>
                      <a:pt x="126" y="55"/>
                    </a:lnTo>
                    <a:lnTo>
                      <a:pt x="124" y="57"/>
                    </a:lnTo>
                    <a:lnTo>
                      <a:pt x="120" y="59"/>
                    </a:lnTo>
                    <a:lnTo>
                      <a:pt x="117" y="59"/>
                    </a:lnTo>
                    <a:lnTo>
                      <a:pt x="116" y="55"/>
                    </a:lnTo>
                    <a:lnTo>
                      <a:pt x="116" y="52"/>
                    </a:lnTo>
                    <a:lnTo>
                      <a:pt x="117" y="50"/>
                    </a:lnTo>
                    <a:lnTo>
                      <a:pt x="119" y="39"/>
                    </a:lnTo>
                    <a:lnTo>
                      <a:pt x="123" y="33"/>
                    </a:lnTo>
                    <a:lnTo>
                      <a:pt x="127" y="29"/>
                    </a:lnTo>
                    <a:lnTo>
                      <a:pt x="125" y="27"/>
                    </a:lnTo>
                    <a:lnTo>
                      <a:pt x="129" y="20"/>
                    </a:lnTo>
                    <a:lnTo>
                      <a:pt x="132" y="14"/>
                    </a:lnTo>
                    <a:lnTo>
                      <a:pt x="131" y="10"/>
                    </a:lnTo>
                    <a:lnTo>
                      <a:pt x="126" y="10"/>
                    </a:lnTo>
                    <a:lnTo>
                      <a:pt x="124" y="8"/>
                    </a:lnTo>
                    <a:lnTo>
                      <a:pt x="123" y="4"/>
                    </a:lnTo>
                    <a:lnTo>
                      <a:pt x="121" y="0"/>
                    </a:lnTo>
                    <a:lnTo>
                      <a:pt x="116" y="0"/>
                    </a:lnTo>
                    <a:lnTo>
                      <a:pt x="111" y="2"/>
                    </a:lnTo>
                    <a:lnTo>
                      <a:pt x="111" y="6"/>
                    </a:lnTo>
                    <a:lnTo>
                      <a:pt x="108" y="10"/>
                    </a:lnTo>
                    <a:lnTo>
                      <a:pt x="105" y="11"/>
                    </a:lnTo>
                    <a:lnTo>
                      <a:pt x="102" y="13"/>
                    </a:lnTo>
                    <a:lnTo>
                      <a:pt x="100" y="15"/>
                    </a:lnTo>
                    <a:lnTo>
                      <a:pt x="99" y="18"/>
                    </a:lnTo>
                    <a:lnTo>
                      <a:pt x="97" y="22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81"/>
              <p:cNvSpPr>
                <a:spLocks/>
              </p:cNvSpPr>
              <p:nvPr/>
            </p:nvSpPr>
            <p:spPr bwMode="auto">
              <a:xfrm>
                <a:off x="4839" y="1908"/>
                <a:ext cx="279" cy="157"/>
              </a:xfrm>
              <a:custGeom>
                <a:avLst/>
                <a:gdLst>
                  <a:gd name="T0" fmla="*/ 9 w 190"/>
                  <a:gd name="T1" fmla="*/ 297 h 112"/>
                  <a:gd name="T2" fmla="*/ 351 w 190"/>
                  <a:gd name="T3" fmla="*/ 200 h 112"/>
                  <a:gd name="T4" fmla="*/ 358 w 190"/>
                  <a:gd name="T5" fmla="*/ 220 h 112"/>
                  <a:gd name="T6" fmla="*/ 367 w 190"/>
                  <a:gd name="T7" fmla="*/ 238 h 112"/>
                  <a:gd name="T8" fmla="*/ 367 w 190"/>
                  <a:gd name="T9" fmla="*/ 259 h 112"/>
                  <a:gd name="T10" fmla="*/ 364 w 190"/>
                  <a:gd name="T11" fmla="*/ 268 h 112"/>
                  <a:gd name="T12" fmla="*/ 383 w 190"/>
                  <a:gd name="T13" fmla="*/ 275 h 112"/>
                  <a:gd name="T14" fmla="*/ 392 w 190"/>
                  <a:gd name="T15" fmla="*/ 287 h 112"/>
                  <a:gd name="T16" fmla="*/ 401 w 190"/>
                  <a:gd name="T17" fmla="*/ 307 h 112"/>
                  <a:gd name="T18" fmla="*/ 424 w 190"/>
                  <a:gd name="T19" fmla="*/ 297 h 112"/>
                  <a:gd name="T20" fmla="*/ 441 w 190"/>
                  <a:gd name="T21" fmla="*/ 287 h 112"/>
                  <a:gd name="T22" fmla="*/ 441 w 190"/>
                  <a:gd name="T23" fmla="*/ 261 h 112"/>
                  <a:gd name="T24" fmla="*/ 465 w 190"/>
                  <a:gd name="T25" fmla="*/ 254 h 112"/>
                  <a:gd name="T26" fmla="*/ 480 w 190"/>
                  <a:gd name="T27" fmla="*/ 231 h 112"/>
                  <a:gd name="T28" fmla="*/ 480 w 190"/>
                  <a:gd name="T29" fmla="*/ 261 h 112"/>
                  <a:gd name="T30" fmla="*/ 507 w 190"/>
                  <a:gd name="T31" fmla="*/ 265 h 112"/>
                  <a:gd name="T32" fmla="*/ 535 w 190"/>
                  <a:gd name="T33" fmla="*/ 254 h 112"/>
                  <a:gd name="T34" fmla="*/ 554 w 190"/>
                  <a:gd name="T35" fmla="*/ 240 h 112"/>
                  <a:gd name="T36" fmla="*/ 595 w 190"/>
                  <a:gd name="T37" fmla="*/ 226 h 112"/>
                  <a:gd name="T38" fmla="*/ 602 w 190"/>
                  <a:gd name="T39" fmla="*/ 196 h 112"/>
                  <a:gd name="T40" fmla="*/ 602 w 190"/>
                  <a:gd name="T41" fmla="*/ 163 h 112"/>
                  <a:gd name="T42" fmla="*/ 581 w 190"/>
                  <a:gd name="T43" fmla="*/ 136 h 112"/>
                  <a:gd name="T44" fmla="*/ 557 w 190"/>
                  <a:gd name="T45" fmla="*/ 130 h 112"/>
                  <a:gd name="T46" fmla="*/ 542 w 190"/>
                  <a:gd name="T47" fmla="*/ 146 h 112"/>
                  <a:gd name="T48" fmla="*/ 548 w 190"/>
                  <a:gd name="T49" fmla="*/ 151 h 112"/>
                  <a:gd name="T50" fmla="*/ 561 w 190"/>
                  <a:gd name="T51" fmla="*/ 151 h 112"/>
                  <a:gd name="T52" fmla="*/ 580 w 190"/>
                  <a:gd name="T53" fmla="*/ 172 h 112"/>
                  <a:gd name="T54" fmla="*/ 570 w 190"/>
                  <a:gd name="T55" fmla="*/ 196 h 112"/>
                  <a:gd name="T56" fmla="*/ 552 w 190"/>
                  <a:gd name="T57" fmla="*/ 220 h 112"/>
                  <a:gd name="T58" fmla="*/ 533 w 190"/>
                  <a:gd name="T59" fmla="*/ 226 h 112"/>
                  <a:gd name="T60" fmla="*/ 488 w 190"/>
                  <a:gd name="T61" fmla="*/ 196 h 112"/>
                  <a:gd name="T62" fmla="*/ 465 w 190"/>
                  <a:gd name="T63" fmla="*/ 179 h 112"/>
                  <a:gd name="T64" fmla="*/ 446 w 190"/>
                  <a:gd name="T65" fmla="*/ 146 h 112"/>
                  <a:gd name="T66" fmla="*/ 414 w 190"/>
                  <a:gd name="T67" fmla="*/ 136 h 112"/>
                  <a:gd name="T68" fmla="*/ 399 w 190"/>
                  <a:gd name="T69" fmla="*/ 151 h 112"/>
                  <a:gd name="T70" fmla="*/ 379 w 190"/>
                  <a:gd name="T71" fmla="*/ 163 h 112"/>
                  <a:gd name="T72" fmla="*/ 367 w 190"/>
                  <a:gd name="T73" fmla="*/ 151 h 112"/>
                  <a:gd name="T74" fmla="*/ 372 w 190"/>
                  <a:gd name="T75" fmla="*/ 137 h 112"/>
                  <a:gd name="T76" fmla="*/ 391 w 190"/>
                  <a:gd name="T77" fmla="*/ 90 h 112"/>
                  <a:gd name="T78" fmla="*/ 396 w 190"/>
                  <a:gd name="T79" fmla="*/ 74 h 112"/>
                  <a:gd name="T80" fmla="*/ 419 w 190"/>
                  <a:gd name="T81" fmla="*/ 39 h 112"/>
                  <a:gd name="T82" fmla="*/ 399 w 190"/>
                  <a:gd name="T83" fmla="*/ 28 h 112"/>
                  <a:gd name="T84" fmla="*/ 391 w 190"/>
                  <a:gd name="T85" fmla="*/ 11 h 112"/>
                  <a:gd name="T86" fmla="*/ 367 w 190"/>
                  <a:gd name="T87" fmla="*/ 0 h 112"/>
                  <a:gd name="T88" fmla="*/ 351 w 190"/>
                  <a:gd name="T89" fmla="*/ 15 h 112"/>
                  <a:gd name="T90" fmla="*/ 332 w 190"/>
                  <a:gd name="T91" fmla="*/ 29 h 112"/>
                  <a:gd name="T92" fmla="*/ 317 w 190"/>
                  <a:gd name="T93" fmla="*/ 41 h 112"/>
                  <a:gd name="T94" fmla="*/ 307 w 190"/>
                  <a:gd name="T95" fmla="*/ 60 h 112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90"/>
                  <a:gd name="T145" fmla="*/ 0 h 112"/>
                  <a:gd name="T146" fmla="*/ 190 w 190"/>
                  <a:gd name="T147" fmla="*/ 112 h 112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90" h="112">
                    <a:moveTo>
                      <a:pt x="0" y="47"/>
                    </a:moveTo>
                    <a:lnTo>
                      <a:pt x="3" y="108"/>
                    </a:lnTo>
                    <a:lnTo>
                      <a:pt x="89" y="80"/>
                    </a:lnTo>
                    <a:lnTo>
                      <a:pt x="111" y="73"/>
                    </a:lnTo>
                    <a:lnTo>
                      <a:pt x="111" y="76"/>
                    </a:lnTo>
                    <a:lnTo>
                      <a:pt x="113" y="80"/>
                    </a:lnTo>
                    <a:lnTo>
                      <a:pt x="114" y="84"/>
                    </a:lnTo>
                    <a:lnTo>
                      <a:pt x="116" y="86"/>
                    </a:lnTo>
                    <a:lnTo>
                      <a:pt x="116" y="90"/>
                    </a:lnTo>
                    <a:lnTo>
                      <a:pt x="116" y="94"/>
                    </a:lnTo>
                    <a:lnTo>
                      <a:pt x="115" y="96"/>
                    </a:lnTo>
                    <a:lnTo>
                      <a:pt x="115" y="97"/>
                    </a:lnTo>
                    <a:lnTo>
                      <a:pt x="118" y="99"/>
                    </a:lnTo>
                    <a:lnTo>
                      <a:pt x="121" y="100"/>
                    </a:lnTo>
                    <a:lnTo>
                      <a:pt x="123" y="101"/>
                    </a:lnTo>
                    <a:lnTo>
                      <a:pt x="124" y="104"/>
                    </a:lnTo>
                    <a:lnTo>
                      <a:pt x="125" y="106"/>
                    </a:lnTo>
                    <a:lnTo>
                      <a:pt x="127" y="111"/>
                    </a:lnTo>
                    <a:lnTo>
                      <a:pt x="131" y="112"/>
                    </a:lnTo>
                    <a:lnTo>
                      <a:pt x="134" y="108"/>
                    </a:lnTo>
                    <a:lnTo>
                      <a:pt x="137" y="104"/>
                    </a:lnTo>
                    <a:lnTo>
                      <a:pt x="139" y="104"/>
                    </a:lnTo>
                    <a:lnTo>
                      <a:pt x="140" y="101"/>
                    </a:lnTo>
                    <a:lnTo>
                      <a:pt x="139" y="95"/>
                    </a:lnTo>
                    <a:lnTo>
                      <a:pt x="145" y="95"/>
                    </a:lnTo>
                    <a:lnTo>
                      <a:pt x="147" y="92"/>
                    </a:lnTo>
                    <a:lnTo>
                      <a:pt x="148" y="88"/>
                    </a:lnTo>
                    <a:lnTo>
                      <a:pt x="152" y="84"/>
                    </a:lnTo>
                    <a:lnTo>
                      <a:pt x="152" y="90"/>
                    </a:lnTo>
                    <a:lnTo>
                      <a:pt x="152" y="95"/>
                    </a:lnTo>
                    <a:lnTo>
                      <a:pt x="154" y="96"/>
                    </a:lnTo>
                    <a:lnTo>
                      <a:pt x="160" y="96"/>
                    </a:lnTo>
                    <a:lnTo>
                      <a:pt x="166" y="94"/>
                    </a:lnTo>
                    <a:lnTo>
                      <a:pt x="169" y="92"/>
                    </a:lnTo>
                    <a:lnTo>
                      <a:pt x="170" y="88"/>
                    </a:lnTo>
                    <a:lnTo>
                      <a:pt x="175" y="87"/>
                    </a:lnTo>
                    <a:lnTo>
                      <a:pt x="183" y="85"/>
                    </a:lnTo>
                    <a:lnTo>
                      <a:pt x="188" y="82"/>
                    </a:lnTo>
                    <a:lnTo>
                      <a:pt x="190" y="78"/>
                    </a:lnTo>
                    <a:lnTo>
                      <a:pt x="190" y="71"/>
                    </a:lnTo>
                    <a:lnTo>
                      <a:pt x="190" y="66"/>
                    </a:lnTo>
                    <a:lnTo>
                      <a:pt x="190" y="59"/>
                    </a:lnTo>
                    <a:lnTo>
                      <a:pt x="188" y="55"/>
                    </a:lnTo>
                    <a:lnTo>
                      <a:pt x="184" y="49"/>
                    </a:lnTo>
                    <a:lnTo>
                      <a:pt x="180" y="47"/>
                    </a:lnTo>
                    <a:lnTo>
                      <a:pt x="176" y="47"/>
                    </a:lnTo>
                    <a:lnTo>
                      <a:pt x="174" y="49"/>
                    </a:lnTo>
                    <a:lnTo>
                      <a:pt x="171" y="53"/>
                    </a:lnTo>
                    <a:lnTo>
                      <a:pt x="171" y="55"/>
                    </a:lnTo>
                    <a:lnTo>
                      <a:pt x="173" y="55"/>
                    </a:lnTo>
                    <a:lnTo>
                      <a:pt x="176" y="53"/>
                    </a:lnTo>
                    <a:lnTo>
                      <a:pt x="177" y="55"/>
                    </a:lnTo>
                    <a:lnTo>
                      <a:pt x="180" y="59"/>
                    </a:lnTo>
                    <a:lnTo>
                      <a:pt x="183" y="63"/>
                    </a:lnTo>
                    <a:lnTo>
                      <a:pt x="184" y="67"/>
                    </a:lnTo>
                    <a:lnTo>
                      <a:pt x="180" y="71"/>
                    </a:lnTo>
                    <a:lnTo>
                      <a:pt x="176" y="76"/>
                    </a:lnTo>
                    <a:lnTo>
                      <a:pt x="174" y="80"/>
                    </a:lnTo>
                    <a:lnTo>
                      <a:pt x="173" y="83"/>
                    </a:lnTo>
                    <a:lnTo>
                      <a:pt x="168" y="82"/>
                    </a:lnTo>
                    <a:lnTo>
                      <a:pt x="160" y="78"/>
                    </a:lnTo>
                    <a:lnTo>
                      <a:pt x="154" y="71"/>
                    </a:lnTo>
                    <a:lnTo>
                      <a:pt x="151" y="66"/>
                    </a:lnTo>
                    <a:lnTo>
                      <a:pt x="147" y="65"/>
                    </a:lnTo>
                    <a:lnTo>
                      <a:pt x="145" y="59"/>
                    </a:lnTo>
                    <a:lnTo>
                      <a:pt x="141" y="53"/>
                    </a:lnTo>
                    <a:lnTo>
                      <a:pt x="136" y="49"/>
                    </a:lnTo>
                    <a:lnTo>
                      <a:pt x="131" y="49"/>
                    </a:lnTo>
                    <a:lnTo>
                      <a:pt x="127" y="51"/>
                    </a:lnTo>
                    <a:lnTo>
                      <a:pt x="126" y="55"/>
                    </a:lnTo>
                    <a:lnTo>
                      <a:pt x="124" y="57"/>
                    </a:lnTo>
                    <a:lnTo>
                      <a:pt x="120" y="59"/>
                    </a:lnTo>
                    <a:lnTo>
                      <a:pt x="117" y="59"/>
                    </a:lnTo>
                    <a:lnTo>
                      <a:pt x="116" y="55"/>
                    </a:lnTo>
                    <a:lnTo>
                      <a:pt x="116" y="52"/>
                    </a:lnTo>
                    <a:lnTo>
                      <a:pt x="117" y="50"/>
                    </a:lnTo>
                    <a:lnTo>
                      <a:pt x="119" y="39"/>
                    </a:lnTo>
                    <a:lnTo>
                      <a:pt x="123" y="33"/>
                    </a:lnTo>
                    <a:lnTo>
                      <a:pt x="127" y="29"/>
                    </a:lnTo>
                    <a:lnTo>
                      <a:pt x="125" y="27"/>
                    </a:lnTo>
                    <a:lnTo>
                      <a:pt x="129" y="20"/>
                    </a:lnTo>
                    <a:lnTo>
                      <a:pt x="132" y="14"/>
                    </a:lnTo>
                    <a:lnTo>
                      <a:pt x="131" y="10"/>
                    </a:lnTo>
                    <a:lnTo>
                      <a:pt x="126" y="10"/>
                    </a:lnTo>
                    <a:lnTo>
                      <a:pt x="124" y="8"/>
                    </a:lnTo>
                    <a:lnTo>
                      <a:pt x="123" y="4"/>
                    </a:lnTo>
                    <a:lnTo>
                      <a:pt x="121" y="0"/>
                    </a:lnTo>
                    <a:lnTo>
                      <a:pt x="116" y="0"/>
                    </a:lnTo>
                    <a:lnTo>
                      <a:pt x="111" y="2"/>
                    </a:lnTo>
                    <a:lnTo>
                      <a:pt x="111" y="6"/>
                    </a:lnTo>
                    <a:lnTo>
                      <a:pt x="108" y="10"/>
                    </a:lnTo>
                    <a:lnTo>
                      <a:pt x="105" y="11"/>
                    </a:lnTo>
                    <a:lnTo>
                      <a:pt x="102" y="13"/>
                    </a:lnTo>
                    <a:lnTo>
                      <a:pt x="100" y="15"/>
                    </a:lnTo>
                    <a:lnTo>
                      <a:pt x="99" y="18"/>
                    </a:lnTo>
                    <a:lnTo>
                      <a:pt x="97" y="22"/>
                    </a:lnTo>
                    <a:lnTo>
                      <a:pt x="0" y="47"/>
                    </a:lnTo>
                  </a:path>
                </a:pathLst>
              </a:custGeom>
              <a:solidFill>
                <a:srgbClr val="92D050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82"/>
              <p:cNvSpPr>
                <a:spLocks/>
              </p:cNvSpPr>
              <p:nvPr/>
            </p:nvSpPr>
            <p:spPr bwMode="auto">
              <a:xfrm>
                <a:off x="4779" y="1688"/>
                <a:ext cx="129" cy="286"/>
              </a:xfrm>
              <a:custGeom>
                <a:avLst/>
                <a:gdLst>
                  <a:gd name="T0" fmla="*/ 0 w 88"/>
                  <a:gd name="T1" fmla="*/ 74 h 204"/>
                  <a:gd name="T2" fmla="*/ 9 w 88"/>
                  <a:gd name="T3" fmla="*/ 112 h 204"/>
                  <a:gd name="T4" fmla="*/ 15 w 88"/>
                  <a:gd name="T5" fmla="*/ 160 h 204"/>
                  <a:gd name="T6" fmla="*/ 22 w 88"/>
                  <a:gd name="T7" fmla="*/ 210 h 204"/>
                  <a:gd name="T8" fmla="*/ 34 w 88"/>
                  <a:gd name="T9" fmla="*/ 245 h 204"/>
                  <a:gd name="T10" fmla="*/ 34 w 88"/>
                  <a:gd name="T11" fmla="*/ 289 h 204"/>
                  <a:gd name="T12" fmla="*/ 45 w 88"/>
                  <a:gd name="T13" fmla="*/ 322 h 204"/>
                  <a:gd name="T14" fmla="*/ 50 w 88"/>
                  <a:gd name="T15" fmla="*/ 348 h 204"/>
                  <a:gd name="T16" fmla="*/ 50 w 88"/>
                  <a:gd name="T17" fmla="*/ 366 h 204"/>
                  <a:gd name="T18" fmla="*/ 56 w 88"/>
                  <a:gd name="T19" fmla="*/ 380 h 204"/>
                  <a:gd name="T20" fmla="*/ 66 w 88"/>
                  <a:gd name="T21" fmla="*/ 380 h 204"/>
                  <a:gd name="T22" fmla="*/ 73 w 88"/>
                  <a:gd name="T23" fmla="*/ 380 h 204"/>
                  <a:gd name="T24" fmla="*/ 82 w 88"/>
                  <a:gd name="T25" fmla="*/ 391 h 204"/>
                  <a:gd name="T26" fmla="*/ 129 w 88"/>
                  <a:gd name="T27" fmla="*/ 562 h 204"/>
                  <a:gd name="T28" fmla="*/ 255 w 88"/>
                  <a:gd name="T29" fmla="*/ 533 h 204"/>
                  <a:gd name="T30" fmla="*/ 252 w 88"/>
                  <a:gd name="T31" fmla="*/ 527 h 204"/>
                  <a:gd name="T32" fmla="*/ 239 w 88"/>
                  <a:gd name="T33" fmla="*/ 515 h 204"/>
                  <a:gd name="T34" fmla="*/ 230 w 88"/>
                  <a:gd name="T35" fmla="*/ 499 h 204"/>
                  <a:gd name="T36" fmla="*/ 223 w 88"/>
                  <a:gd name="T37" fmla="*/ 481 h 204"/>
                  <a:gd name="T38" fmla="*/ 230 w 88"/>
                  <a:gd name="T39" fmla="*/ 451 h 204"/>
                  <a:gd name="T40" fmla="*/ 232 w 88"/>
                  <a:gd name="T41" fmla="*/ 411 h 204"/>
                  <a:gd name="T42" fmla="*/ 239 w 88"/>
                  <a:gd name="T43" fmla="*/ 370 h 204"/>
                  <a:gd name="T44" fmla="*/ 236 w 88"/>
                  <a:gd name="T45" fmla="*/ 324 h 204"/>
                  <a:gd name="T46" fmla="*/ 236 w 88"/>
                  <a:gd name="T47" fmla="*/ 287 h 204"/>
                  <a:gd name="T48" fmla="*/ 243 w 88"/>
                  <a:gd name="T49" fmla="*/ 251 h 204"/>
                  <a:gd name="T50" fmla="*/ 249 w 88"/>
                  <a:gd name="T51" fmla="*/ 212 h 204"/>
                  <a:gd name="T52" fmla="*/ 239 w 88"/>
                  <a:gd name="T53" fmla="*/ 165 h 204"/>
                  <a:gd name="T54" fmla="*/ 243 w 88"/>
                  <a:gd name="T55" fmla="*/ 151 h 204"/>
                  <a:gd name="T56" fmla="*/ 258 w 88"/>
                  <a:gd name="T57" fmla="*/ 142 h 204"/>
                  <a:gd name="T58" fmla="*/ 276 w 88"/>
                  <a:gd name="T59" fmla="*/ 118 h 204"/>
                  <a:gd name="T60" fmla="*/ 277 w 88"/>
                  <a:gd name="T61" fmla="*/ 83 h 204"/>
                  <a:gd name="T62" fmla="*/ 276 w 88"/>
                  <a:gd name="T63" fmla="*/ 57 h 204"/>
                  <a:gd name="T64" fmla="*/ 276 w 88"/>
                  <a:gd name="T65" fmla="*/ 29 h 204"/>
                  <a:gd name="T66" fmla="*/ 271 w 88"/>
                  <a:gd name="T67" fmla="*/ 11 h 204"/>
                  <a:gd name="T68" fmla="*/ 268 w 88"/>
                  <a:gd name="T69" fmla="*/ 0 h 204"/>
                  <a:gd name="T70" fmla="*/ 0 w 88"/>
                  <a:gd name="T71" fmla="*/ 74 h 20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8"/>
                  <a:gd name="T109" fmla="*/ 0 h 204"/>
                  <a:gd name="T110" fmla="*/ 88 w 88"/>
                  <a:gd name="T111" fmla="*/ 204 h 20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8" h="204">
                    <a:moveTo>
                      <a:pt x="0" y="27"/>
                    </a:moveTo>
                    <a:lnTo>
                      <a:pt x="3" y="41"/>
                    </a:lnTo>
                    <a:lnTo>
                      <a:pt x="5" y="58"/>
                    </a:lnTo>
                    <a:lnTo>
                      <a:pt x="7" y="76"/>
                    </a:lnTo>
                    <a:lnTo>
                      <a:pt x="11" y="89"/>
                    </a:lnTo>
                    <a:lnTo>
                      <a:pt x="11" y="105"/>
                    </a:lnTo>
                    <a:lnTo>
                      <a:pt x="14" y="117"/>
                    </a:lnTo>
                    <a:lnTo>
                      <a:pt x="16" y="126"/>
                    </a:lnTo>
                    <a:lnTo>
                      <a:pt x="16" y="133"/>
                    </a:lnTo>
                    <a:lnTo>
                      <a:pt x="18" y="138"/>
                    </a:lnTo>
                    <a:lnTo>
                      <a:pt x="21" y="138"/>
                    </a:lnTo>
                    <a:lnTo>
                      <a:pt x="23" y="138"/>
                    </a:lnTo>
                    <a:lnTo>
                      <a:pt x="26" y="142"/>
                    </a:lnTo>
                    <a:lnTo>
                      <a:pt x="41" y="204"/>
                    </a:lnTo>
                    <a:lnTo>
                      <a:pt x="81" y="193"/>
                    </a:lnTo>
                    <a:lnTo>
                      <a:pt x="80" y="191"/>
                    </a:lnTo>
                    <a:lnTo>
                      <a:pt x="76" y="187"/>
                    </a:lnTo>
                    <a:lnTo>
                      <a:pt x="73" y="181"/>
                    </a:lnTo>
                    <a:lnTo>
                      <a:pt x="71" y="175"/>
                    </a:lnTo>
                    <a:lnTo>
                      <a:pt x="73" y="164"/>
                    </a:lnTo>
                    <a:lnTo>
                      <a:pt x="74" y="149"/>
                    </a:lnTo>
                    <a:lnTo>
                      <a:pt x="76" y="134"/>
                    </a:lnTo>
                    <a:lnTo>
                      <a:pt x="75" y="118"/>
                    </a:lnTo>
                    <a:lnTo>
                      <a:pt x="75" y="104"/>
                    </a:lnTo>
                    <a:lnTo>
                      <a:pt x="77" y="91"/>
                    </a:lnTo>
                    <a:lnTo>
                      <a:pt x="79" y="77"/>
                    </a:lnTo>
                    <a:lnTo>
                      <a:pt x="76" y="60"/>
                    </a:lnTo>
                    <a:lnTo>
                      <a:pt x="77" y="55"/>
                    </a:lnTo>
                    <a:lnTo>
                      <a:pt x="82" y="51"/>
                    </a:lnTo>
                    <a:lnTo>
                      <a:pt x="87" y="43"/>
                    </a:lnTo>
                    <a:lnTo>
                      <a:pt x="88" y="30"/>
                    </a:lnTo>
                    <a:lnTo>
                      <a:pt x="87" y="21"/>
                    </a:lnTo>
                    <a:lnTo>
                      <a:pt x="87" y="11"/>
                    </a:lnTo>
                    <a:lnTo>
                      <a:pt x="86" y="4"/>
                    </a:lnTo>
                    <a:lnTo>
                      <a:pt x="85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83"/>
              <p:cNvSpPr>
                <a:spLocks/>
              </p:cNvSpPr>
              <p:nvPr/>
            </p:nvSpPr>
            <p:spPr bwMode="auto">
              <a:xfrm>
                <a:off x="4779" y="1688"/>
                <a:ext cx="129" cy="286"/>
              </a:xfrm>
              <a:custGeom>
                <a:avLst/>
                <a:gdLst>
                  <a:gd name="T0" fmla="*/ 0 w 88"/>
                  <a:gd name="T1" fmla="*/ 74 h 204"/>
                  <a:gd name="T2" fmla="*/ 0 w 88"/>
                  <a:gd name="T3" fmla="*/ 74 h 204"/>
                  <a:gd name="T4" fmla="*/ 9 w 88"/>
                  <a:gd name="T5" fmla="*/ 112 h 204"/>
                  <a:gd name="T6" fmla="*/ 15 w 88"/>
                  <a:gd name="T7" fmla="*/ 160 h 204"/>
                  <a:gd name="T8" fmla="*/ 22 w 88"/>
                  <a:gd name="T9" fmla="*/ 210 h 204"/>
                  <a:gd name="T10" fmla="*/ 34 w 88"/>
                  <a:gd name="T11" fmla="*/ 245 h 204"/>
                  <a:gd name="T12" fmla="*/ 34 w 88"/>
                  <a:gd name="T13" fmla="*/ 289 h 204"/>
                  <a:gd name="T14" fmla="*/ 45 w 88"/>
                  <a:gd name="T15" fmla="*/ 322 h 204"/>
                  <a:gd name="T16" fmla="*/ 50 w 88"/>
                  <a:gd name="T17" fmla="*/ 348 h 204"/>
                  <a:gd name="T18" fmla="*/ 50 w 88"/>
                  <a:gd name="T19" fmla="*/ 366 h 204"/>
                  <a:gd name="T20" fmla="*/ 56 w 88"/>
                  <a:gd name="T21" fmla="*/ 380 h 204"/>
                  <a:gd name="T22" fmla="*/ 66 w 88"/>
                  <a:gd name="T23" fmla="*/ 380 h 204"/>
                  <a:gd name="T24" fmla="*/ 73 w 88"/>
                  <a:gd name="T25" fmla="*/ 380 h 204"/>
                  <a:gd name="T26" fmla="*/ 82 w 88"/>
                  <a:gd name="T27" fmla="*/ 391 h 204"/>
                  <a:gd name="T28" fmla="*/ 129 w 88"/>
                  <a:gd name="T29" fmla="*/ 562 h 204"/>
                  <a:gd name="T30" fmla="*/ 255 w 88"/>
                  <a:gd name="T31" fmla="*/ 533 h 204"/>
                  <a:gd name="T32" fmla="*/ 252 w 88"/>
                  <a:gd name="T33" fmla="*/ 527 h 204"/>
                  <a:gd name="T34" fmla="*/ 239 w 88"/>
                  <a:gd name="T35" fmla="*/ 515 h 204"/>
                  <a:gd name="T36" fmla="*/ 230 w 88"/>
                  <a:gd name="T37" fmla="*/ 499 h 204"/>
                  <a:gd name="T38" fmla="*/ 223 w 88"/>
                  <a:gd name="T39" fmla="*/ 481 h 204"/>
                  <a:gd name="T40" fmla="*/ 230 w 88"/>
                  <a:gd name="T41" fmla="*/ 451 h 204"/>
                  <a:gd name="T42" fmla="*/ 232 w 88"/>
                  <a:gd name="T43" fmla="*/ 411 h 204"/>
                  <a:gd name="T44" fmla="*/ 239 w 88"/>
                  <a:gd name="T45" fmla="*/ 370 h 204"/>
                  <a:gd name="T46" fmla="*/ 236 w 88"/>
                  <a:gd name="T47" fmla="*/ 324 h 204"/>
                  <a:gd name="T48" fmla="*/ 236 w 88"/>
                  <a:gd name="T49" fmla="*/ 287 h 204"/>
                  <a:gd name="T50" fmla="*/ 243 w 88"/>
                  <a:gd name="T51" fmla="*/ 251 h 204"/>
                  <a:gd name="T52" fmla="*/ 249 w 88"/>
                  <a:gd name="T53" fmla="*/ 212 h 204"/>
                  <a:gd name="T54" fmla="*/ 239 w 88"/>
                  <a:gd name="T55" fmla="*/ 165 h 204"/>
                  <a:gd name="T56" fmla="*/ 243 w 88"/>
                  <a:gd name="T57" fmla="*/ 151 h 204"/>
                  <a:gd name="T58" fmla="*/ 258 w 88"/>
                  <a:gd name="T59" fmla="*/ 142 h 204"/>
                  <a:gd name="T60" fmla="*/ 276 w 88"/>
                  <a:gd name="T61" fmla="*/ 118 h 204"/>
                  <a:gd name="T62" fmla="*/ 277 w 88"/>
                  <a:gd name="T63" fmla="*/ 83 h 204"/>
                  <a:gd name="T64" fmla="*/ 276 w 88"/>
                  <a:gd name="T65" fmla="*/ 57 h 204"/>
                  <a:gd name="T66" fmla="*/ 276 w 88"/>
                  <a:gd name="T67" fmla="*/ 29 h 204"/>
                  <a:gd name="T68" fmla="*/ 271 w 88"/>
                  <a:gd name="T69" fmla="*/ 11 h 204"/>
                  <a:gd name="T70" fmla="*/ 268 w 88"/>
                  <a:gd name="T71" fmla="*/ 0 h 204"/>
                  <a:gd name="T72" fmla="*/ 0 w 88"/>
                  <a:gd name="T73" fmla="*/ 74 h 20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8"/>
                  <a:gd name="T112" fmla="*/ 0 h 204"/>
                  <a:gd name="T113" fmla="*/ 88 w 88"/>
                  <a:gd name="T114" fmla="*/ 204 h 20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8" h="204">
                    <a:moveTo>
                      <a:pt x="0" y="27"/>
                    </a:moveTo>
                    <a:lnTo>
                      <a:pt x="0" y="27"/>
                    </a:lnTo>
                    <a:lnTo>
                      <a:pt x="3" y="41"/>
                    </a:lnTo>
                    <a:lnTo>
                      <a:pt x="5" y="58"/>
                    </a:lnTo>
                    <a:lnTo>
                      <a:pt x="7" y="76"/>
                    </a:lnTo>
                    <a:lnTo>
                      <a:pt x="11" y="89"/>
                    </a:lnTo>
                    <a:lnTo>
                      <a:pt x="11" y="105"/>
                    </a:lnTo>
                    <a:lnTo>
                      <a:pt x="14" y="117"/>
                    </a:lnTo>
                    <a:lnTo>
                      <a:pt x="16" y="126"/>
                    </a:lnTo>
                    <a:lnTo>
                      <a:pt x="16" y="133"/>
                    </a:lnTo>
                    <a:lnTo>
                      <a:pt x="18" y="138"/>
                    </a:lnTo>
                    <a:lnTo>
                      <a:pt x="21" y="138"/>
                    </a:lnTo>
                    <a:lnTo>
                      <a:pt x="23" y="138"/>
                    </a:lnTo>
                    <a:lnTo>
                      <a:pt x="26" y="142"/>
                    </a:lnTo>
                    <a:lnTo>
                      <a:pt x="41" y="204"/>
                    </a:lnTo>
                    <a:lnTo>
                      <a:pt x="81" y="193"/>
                    </a:lnTo>
                    <a:lnTo>
                      <a:pt x="80" y="191"/>
                    </a:lnTo>
                    <a:lnTo>
                      <a:pt x="76" y="187"/>
                    </a:lnTo>
                    <a:lnTo>
                      <a:pt x="73" y="181"/>
                    </a:lnTo>
                    <a:lnTo>
                      <a:pt x="71" y="175"/>
                    </a:lnTo>
                    <a:lnTo>
                      <a:pt x="73" y="164"/>
                    </a:lnTo>
                    <a:lnTo>
                      <a:pt x="74" y="149"/>
                    </a:lnTo>
                    <a:lnTo>
                      <a:pt x="76" y="134"/>
                    </a:lnTo>
                    <a:lnTo>
                      <a:pt x="75" y="118"/>
                    </a:lnTo>
                    <a:lnTo>
                      <a:pt x="75" y="104"/>
                    </a:lnTo>
                    <a:lnTo>
                      <a:pt x="77" y="91"/>
                    </a:lnTo>
                    <a:lnTo>
                      <a:pt x="79" y="77"/>
                    </a:lnTo>
                    <a:lnTo>
                      <a:pt x="76" y="60"/>
                    </a:lnTo>
                    <a:lnTo>
                      <a:pt x="77" y="55"/>
                    </a:lnTo>
                    <a:lnTo>
                      <a:pt x="82" y="51"/>
                    </a:lnTo>
                    <a:lnTo>
                      <a:pt x="87" y="43"/>
                    </a:lnTo>
                    <a:lnTo>
                      <a:pt x="88" y="30"/>
                    </a:lnTo>
                    <a:lnTo>
                      <a:pt x="87" y="21"/>
                    </a:lnTo>
                    <a:lnTo>
                      <a:pt x="87" y="11"/>
                    </a:lnTo>
                    <a:lnTo>
                      <a:pt x="86" y="4"/>
                    </a:lnTo>
                    <a:lnTo>
                      <a:pt x="85" y="0"/>
                    </a:lnTo>
                    <a:lnTo>
                      <a:pt x="0" y="27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84"/>
              <p:cNvSpPr>
                <a:spLocks/>
              </p:cNvSpPr>
              <p:nvPr/>
            </p:nvSpPr>
            <p:spPr bwMode="auto">
              <a:xfrm>
                <a:off x="4882" y="1650"/>
                <a:ext cx="133" cy="308"/>
              </a:xfrm>
              <a:custGeom>
                <a:avLst/>
                <a:gdLst>
                  <a:gd name="T0" fmla="*/ 47 w 91"/>
                  <a:gd name="T1" fmla="*/ 74 h 220"/>
                  <a:gd name="T2" fmla="*/ 47 w 91"/>
                  <a:gd name="T3" fmla="*/ 88 h 220"/>
                  <a:gd name="T4" fmla="*/ 54 w 91"/>
                  <a:gd name="T5" fmla="*/ 108 h 220"/>
                  <a:gd name="T6" fmla="*/ 54 w 91"/>
                  <a:gd name="T7" fmla="*/ 136 h 220"/>
                  <a:gd name="T8" fmla="*/ 54 w 91"/>
                  <a:gd name="T9" fmla="*/ 157 h 220"/>
                  <a:gd name="T10" fmla="*/ 54 w 91"/>
                  <a:gd name="T11" fmla="*/ 192 h 220"/>
                  <a:gd name="T12" fmla="*/ 38 w 91"/>
                  <a:gd name="T13" fmla="*/ 214 h 220"/>
                  <a:gd name="T14" fmla="*/ 22 w 91"/>
                  <a:gd name="T15" fmla="*/ 225 h 220"/>
                  <a:gd name="T16" fmla="*/ 19 w 91"/>
                  <a:gd name="T17" fmla="*/ 239 h 220"/>
                  <a:gd name="T18" fmla="*/ 26 w 91"/>
                  <a:gd name="T19" fmla="*/ 286 h 220"/>
                  <a:gd name="T20" fmla="*/ 22 w 91"/>
                  <a:gd name="T21" fmla="*/ 323 h 220"/>
                  <a:gd name="T22" fmla="*/ 13 w 91"/>
                  <a:gd name="T23" fmla="*/ 358 h 220"/>
                  <a:gd name="T24" fmla="*/ 13 w 91"/>
                  <a:gd name="T25" fmla="*/ 398 h 220"/>
                  <a:gd name="T26" fmla="*/ 19 w 91"/>
                  <a:gd name="T27" fmla="*/ 441 h 220"/>
                  <a:gd name="T28" fmla="*/ 13 w 91"/>
                  <a:gd name="T29" fmla="*/ 482 h 220"/>
                  <a:gd name="T30" fmla="*/ 6 w 91"/>
                  <a:gd name="T31" fmla="*/ 524 h 220"/>
                  <a:gd name="T32" fmla="*/ 0 w 91"/>
                  <a:gd name="T33" fmla="*/ 554 h 220"/>
                  <a:gd name="T34" fmla="*/ 6 w 91"/>
                  <a:gd name="T35" fmla="*/ 570 h 220"/>
                  <a:gd name="T36" fmla="*/ 19 w 91"/>
                  <a:gd name="T37" fmla="*/ 588 h 220"/>
                  <a:gd name="T38" fmla="*/ 32 w 91"/>
                  <a:gd name="T39" fmla="*/ 598 h 220"/>
                  <a:gd name="T40" fmla="*/ 34 w 91"/>
                  <a:gd name="T41" fmla="*/ 603 h 220"/>
                  <a:gd name="T42" fmla="*/ 212 w 91"/>
                  <a:gd name="T43" fmla="*/ 568 h 220"/>
                  <a:gd name="T44" fmla="*/ 216 w 91"/>
                  <a:gd name="T45" fmla="*/ 554 h 220"/>
                  <a:gd name="T46" fmla="*/ 222 w 91"/>
                  <a:gd name="T47" fmla="*/ 547 h 220"/>
                  <a:gd name="T48" fmla="*/ 228 w 91"/>
                  <a:gd name="T49" fmla="*/ 540 h 220"/>
                  <a:gd name="T50" fmla="*/ 237 w 91"/>
                  <a:gd name="T51" fmla="*/ 538 h 220"/>
                  <a:gd name="T52" fmla="*/ 246 w 91"/>
                  <a:gd name="T53" fmla="*/ 533 h 220"/>
                  <a:gd name="T54" fmla="*/ 251 w 91"/>
                  <a:gd name="T55" fmla="*/ 524 h 220"/>
                  <a:gd name="T56" fmla="*/ 256 w 91"/>
                  <a:gd name="T57" fmla="*/ 510 h 220"/>
                  <a:gd name="T58" fmla="*/ 272 w 91"/>
                  <a:gd name="T59" fmla="*/ 505 h 220"/>
                  <a:gd name="T60" fmla="*/ 278 w 91"/>
                  <a:gd name="T61" fmla="*/ 501 h 220"/>
                  <a:gd name="T62" fmla="*/ 284 w 91"/>
                  <a:gd name="T63" fmla="*/ 496 h 220"/>
                  <a:gd name="T64" fmla="*/ 284 w 91"/>
                  <a:gd name="T65" fmla="*/ 486 h 220"/>
                  <a:gd name="T66" fmla="*/ 284 w 91"/>
                  <a:gd name="T67" fmla="*/ 455 h 220"/>
                  <a:gd name="T68" fmla="*/ 272 w 91"/>
                  <a:gd name="T69" fmla="*/ 447 h 220"/>
                  <a:gd name="T70" fmla="*/ 259 w 91"/>
                  <a:gd name="T71" fmla="*/ 440 h 220"/>
                  <a:gd name="T72" fmla="*/ 246 w 91"/>
                  <a:gd name="T73" fmla="*/ 426 h 220"/>
                  <a:gd name="T74" fmla="*/ 231 w 91"/>
                  <a:gd name="T75" fmla="*/ 403 h 220"/>
                  <a:gd name="T76" fmla="*/ 222 w 91"/>
                  <a:gd name="T77" fmla="*/ 377 h 220"/>
                  <a:gd name="T78" fmla="*/ 203 w 91"/>
                  <a:gd name="T79" fmla="*/ 328 h 220"/>
                  <a:gd name="T80" fmla="*/ 181 w 91"/>
                  <a:gd name="T81" fmla="*/ 263 h 220"/>
                  <a:gd name="T82" fmla="*/ 153 w 91"/>
                  <a:gd name="T83" fmla="*/ 192 h 220"/>
                  <a:gd name="T84" fmla="*/ 130 w 91"/>
                  <a:gd name="T85" fmla="*/ 122 h 220"/>
                  <a:gd name="T86" fmla="*/ 110 w 91"/>
                  <a:gd name="T87" fmla="*/ 63 h 220"/>
                  <a:gd name="T88" fmla="*/ 96 w 91"/>
                  <a:gd name="T89" fmla="*/ 20 h 220"/>
                  <a:gd name="T90" fmla="*/ 89 w 91"/>
                  <a:gd name="T91" fmla="*/ 6 h 220"/>
                  <a:gd name="T92" fmla="*/ 88 w 91"/>
                  <a:gd name="T93" fmla="*/ 0 h 220"/>
                  <a:gd name="T94" fmla="*/ 83 w 91"/>
                  <a:gd name="T95" fmla="*/ 6 h 220"/>
                  <a:gd name="T96" fmla="*/ 75 w 91"/>
                  <a:gd name="T97" fmla="*/ 11 h 220"/>
                  <a:gd name="T98" fmla="*/ 60 w 91"/>
                  <a:gd name="T99" fmla="*/ 11 h 220"/>
                  <a:gd name="T100" fmla="*/ 54 w 91"/>
                  <a:gd name="T101" fmla="*/ 15 h 220"/>
                  <a:gd name="T102" fmla="*/ 54 w 91"/>
                  <a:gd name="T103" fmla="*/ 35 h 220"/>
                  <a:gd name="T104" fmla="*/ 54 w 91"/>
                  <a:gd name="T105" fmla="*/ 55 h 220"/>
                  <a:gd name="T106" fmla="*/ 47 w 91"/>
                  <a:gd name="T107" fmla="*/ 74 h 220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91"/>
                  <a:gd name="T163" fmla="*/ 0 h 220"/>
                  <a:gd name="T164" fmla="*/ 91 w 91"/>
                  <a:gd name="T165" fmla="*/ 220 h 220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91" h="220">
                    <a:moveTo>
                      <a:pt x="15" y="27"/>
                    </a:moveTo>
                    <a:lnTo>
                      <a:pt x="15" y="32"/>
                    </a:lnTo>
                    <a:lnTo>
                      <a:pt x="17" y="39"/>
                    </a:lnTo>
                    <a:lnTo>
                      <a:pt x="17" y="49"/>
                    </a:lnTo>
                    <a:lnTo>
                      <a:pt x="17" y="57"/>
                    </a:lnTo>
                    <a:lnTo>
                      <a:pt x="17" y="70"/>
                    </a:lnTo>
                    <a:lnTo>
                      <a:pt x="12" y="78"/>
                    </a:lnTo>
                    <a:lnTo>
                      <a:pt x="7" y="82"/>
                    </a:lnTo>
                    <a:lnTo>
                      <a:pt x="6" y="87"/>
                    </a:lnTo>
                    <a:lnTo>
                      <a:pt x="8" y="104"/>
                    </a:lnTo>
                    <a:lnTo>
                      <a:pt x="7" y="118"/>
                    </a:lnTo>
                    <a:lnTo>
                      <a:pt x="4" y="131"/>
                    </a:lnTo>
                    <a:lnTo>
                      <a:pt x="4" y="145"/>
                    </a:lnTo>
                    <a:lnTo>
                      <a:pt x="6" y="161"/>
                    </a:lnTo>
                    <a:lnTo>
                      <a:pt x="4" y="176"/>
                    </a:lnTo>
                    <a:lnTo>
                      <a:pt x="2" y="191"/>
                    </a:lnTo>
                    <a:lnTo>
                      <a:pt x="0" y="202"/>
                    </a:lnTo>
                    <a:lnTo>
                      <a:pt x="2" y="208"/>
                    </a:lnTo>
                    <a:lnTo>
                      <a:pt x="6" y="214"/>
                    </a:lnTo>
                    <a:lnTo>
                      <a:pt x="10" y="218"/>
                    </a:lnTo>
                    <a:lnTo>
                      <a:pt x="11" y="220"/>
                    </a:lnTo>
                    <a:lnTo>
                      <a:pt x="68" y="207"/>
                    </a:lnTo>
                    <a:lnTo>
                      <a:pt x="69" y="202"/>
                    </a:lnTo>
                    <a:lnTo>
                      <a:pt x="71" y="199"/>
                    </a:lnTo>
                    <a:lnTo>
                      <a:pt x="73" y="197"/>
                    </a:lnTo>
                    <a:lnTo>
                      <a:pt x="76" y="196"/>
                    </a:lnTo>
                    <a:lnTo>
                      <a:pt x="79" y="194"/>
                    </a:lnTo>
                    <a:lnTo>
                      <a:pt x="81" y="191"/>
                    </a:lnTo>
                    <a:lnTo>
                      <a:pt x="82" y="186"/>
                    </a:lnTo>
                    <a:lnTo>
                      <a:pt x="87" y="184"/>
                    </a:lnTo>
                    <a:lnTo>
                      <a:pt x="89" y="183"/>
                    </a:lnTo>
                    <a:lnTo>
                      <a:pt x="91" y="181"/>
                    </a:lnTo>
                    <a:lnTo>
                      <a:pt x="91" y="177"/>
                    </a:lnTo>
                    <a:lnTo>
                      <a:pt x="91" y="166"/>
                    </a:lnTo>
                    <a:lnTo>
                      <a:pt x="87" y="163"/>
                    </a:lnTo>
                    <a:lnTo>
                      <a:pt x="83" y="160"/>
                    </a:lnTo>
                    <a:lnTo>
                      <a:pt x="79" y="155"/>
                    </a:lnTo>
                    <a:lnTo>
                      <a:pt x="74" y="147"/>
                    </a:lnTo>
                    <a:lnTo>
                      <a:pt x="71" y="137"/>
                    </a:lnTo>
                    <a:lnTo>
                      <a:pt x="65" y="119"/>
                    </a:lnTo>
                    <a:lnTo>
                      <a:pt x="58" y="96"/>
                    </a:lnTo>
                    <a:lnTo>
                      <a:pt x="49" y="70"/>
                    </a:lnTo>
                    <a:lnTo>
                      <a:pt x="42" y="44"/>
                    </a:lnTo>
                    <a:lnTo>
                      <a:pt x="35" y="23"/>
                    </a:lnTo>
                    <a:lnTo>
                      <a:pt x="31" y="7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2"/>
                    </a:lnTo>
                    <a:lnTo>
                      <a:pt x="24" y="4"/>
                    </a:lnTo>
                    <a:lnTo>
                      <a:pt x="19" y="4"/>
                    </a:lnTo>
                    <a:lnTo>
                      <a:pt x="17" y="6"/>
                    </a:lnTo>
                    <a:lnTo>
                      <a:pt x="17" y="13"/>
                    </a:lnTo>
                    <a:lnTo>
                      <a:pt x="17" y="20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85"/>
              <p:cNvSpPr>
                <a:spLocks/>
              </p:cNvSpPr>
              <p:nvPr/>
            </p:nvSpPr>
            <p:spPr bwMode="auto">
              <a:xfrm>
                <a:off x="4882" y="1650"/>
                <a:ext cx="133" cy="308"/>
              </a:xfrm>
              <a:custGeom>
                <a:avLst/>
                <a:gdLst>
                  <a:gd name="T0" fmla="*/ 47 w 91"/>
                  <a:gd name="T1" fmla="*/ 74 h 220"/>
                  <a:gd name="T2" fmla="*/ 47 w 91"/>
                  <a:gd name="T3" fmla="*/ 74 h 220"/>
                  <a:gd name="T4" fmla="*/ 47 w 91"/>
                  <a:gd name="T5" fmla="*/ 88 h 220"/>
                  <a:gd name="T6" fmla="*/ 54 w 91"/>
                  <a:gd name="T7" fmla="*/ 108 h 220"/>
                  <a:gd name="T8" fmla="*/ 54 w 91"/>
                  <a:gd name="T9" fmla="*/ 136 h 220"/>
                  <a:gd name="T10" fmla="*/ 54 w 91"/>
                  <a:gd name="T11" fmla="*/ 157 h 220"/>
                  <a:gd name="T12" fmla="*/ 54 w 91"/>
                  <a:gd name="T13" fmla="*/ 192 h 220"/>
                  <a:gd name="T14" fmla="*/ 38 w 91"/>
                  <a:gd name="T15" fmla="*/ 214 h 220"/>
                  <a:gd name="T16" fmla="*/ 22 w 91"/>
                  <a:gd name="T17" fmla="*/ 225 h 220"/>
                  <a:gd name="T18" fmla="*/ 19 w 91"/>
                  <a:gd name="T19" fmla="*/ 239 h 220"/>
                  <a:gd name="T20" fmla="*/ 26 w 91"/>
                  <a:gd name="T21" fmla="*/ 286 h 220"/>
                  <a:gd name="T22" fmla="*/ 22 w 91"/>
                  <a:gd name="T23" fmla="*/ 323 h 220"/>
                  <a:gd name="T24" fmla="*/ 13 w 91"/>
                  <a:gd name="T25" fmla="*/ 358 h 220"/>
                  <a:gd name="T26" fmla="*/ 13 w 91"/>
                  <a:gd name="T27" fmla="*/ 398 h 220"/>
                  <a:gd name="T28" fmla="*/ 19 w 91"/>
                  <a:gd name="T29" fmla="*/ 441 h 220"/>
                  <a:gd name="T30" fmla="*/ 13 w 91"/>
                  <a:gd name="T31" fmla="*/ 482 h 220"/>
                  <a:gd name="T32" fmla="*/ 6 w 91"/>
                  <a:gd name="T33" fmla="*/ 524 h 220"/>
                  <a:gd name="T34" fmla="*/ 0 w 91"/>
                  <a:gd name="T35" fmla="*/ 554 h 220"/>
                  <a:gd name="T36" fmla="*/ 6 w 91"/>
                  <a:gd name="T37" fmla="*/ 570 h 220"/>
                  <a:gd name="T38" fmla="*/ 19 w 91"/>
                  <a:gd name="T39" fmla="*/ 588 h 220"/>
                  <a:gd name="T40" fmla="*/ 32 w 91"/>
                  <a:gd name="T41" fmla="*/ 598 h 220"/>
                  <a:gd name="T42" fmla="*/ 34 w 91"/>
                  <a:gd name="T43" fmla="*/ 603 h 220"/>
                  <a:gd name="T44" fmla="*/ 212 w 91"/>
                  <a:gd name="T45" fmla="*/ 568 h 220"/>
                  <a:gd name="T46" fmla="*/ 216 w 91"/>
                  <a:gd name="T47" fmla="*/ 554 h 220"/>
                  <a:gd name="T48" fmla="*/ 222 w 91"/>
                  <a:gd name="T49" fmla="*/ 547 h 220"/>
                  <a:gd name="T50" fmla="*/ 228 w 91"/>
                  <a:gd name="T51" fmla="*/ 540 h 220"/>
                  <a:gd name="T52" fmla="*/ 237 w 91"/>
                  <a:gd name="T53" fmla="*/ 538 h 220"/>
                  <a:gd name="T54" fmla="*/ 246 w 91"/>
                  <a:gd name="T55" fmla="*/ 533 h 220"/>
                  <a:gd name="T56" fmla="*/ 251 w 91"/>
                  <a:gd name="T57" fmla="*/ 524 h 220"/>
                  <a:gd name="T58" fmla="*/ 256 w 91"/>
                  <a:gd name="T59" fmla="*/ 510 h 220"/>
                  <a:gd name="T60" fmla="*/ 272 w 91"/>
                  <a:gd name="T61" fmla="*/ 505 h 220"/>
                  <a:gd name="T62" fmla="*/ 278 w 91"/>
                  <a:gd name="T63" fmla="*/ 501 h 220"/>
                  <a:gd name="T64" fmla="*/ 284 w 91"/>
                  <a:gd name="T65" fmla="*/ 496 h 220"/>
                  <a:gd name="T66" fmla="*/ 284 w 91"/>
                  <a:gd name="T67" fmla="*/ 486 h 220"/>
                  <a:gd name="T68" fmla="*/ 284 w 91"/>
                  <a:gd name="T69" fmla="*/ 455 h 220"/>
                  <a:gd name="T70" fmla="*/ 272 w 91"/>
                  <a:gd name="T71" fmla="*/ 447 h 220"/>
                  <a:gd name="T72" fmla="*/ 259 w 91"/>
                  <a:gd name="T73" fmla="*/ 440 h 220"/>
                  <a:gd name="T74" fmla="*/ 246 w 91"/>
                  <a:gd name="T75" fmla="*/ 426 h 220"/>
                  <a:gd name="T76" fmla="*/ 231 w 91"/>
                  <a:gd name="T77" fmla="*/ 403 h 220"/>
                  <a:gd name="T78" fmla="*/ 222 w 91"/>
                  <a:gd name="T79" fmla="*/ 377 h 220"/>
                  <a:gd name="T80" fmla="*/ 203 w 91"/>
                  <a:gd name="T81" fmla="*/ 328 h 220"/>
                  <a:gd name="T82" fmla="*/ 181 w 91"/>
                  <a:gd name="T83" fmla="*/ 263 h 220"/>
                  <a:gd name="T84" fmla="*/ 153 w 91"/>
                  <a:gd name="T85" fmla="*/ 192 h 220"/>
                  <a:gd name="T86" fmla="*/ 130 w 91"/>
                  <a:gd name="T87" fmla="*/ 122 h 220"/>
                  <a:gd name="T88" fmla="*/ 110 w 91"/>
                  <a:gd name="T89" fmla="*/ 63 h 220"/>
                  <a:gd name="T90" fmla="*/ 96 w 91"/>
                  <a:gd name="T91" fmla="*/ 20 h 220"/>
                  <a:gd name="T92" fmla="*/ 89 w 91"/>
                  <a:gd name="T93" fmla="*/ 6 h 220"/>
                  <a:gd name="T94" fmla="*/ 88 w 91"/>
                  <a:gd name="T95" fmla="*/ 0 h 220"/>
                  <a:gd name="T96" fmla="*/ 83 w 91"/>
                  <a:gd name="T97" fmla="*/ 6 h 220"/>
                  <a:gd name="T98" fmla="*/ 75 w 91"/>
                  <a:gd name="T99" fmla="*/ 11 h 220"/>
                  <a:gd name="T100" fmla="*/ 60 w 91"/>
                  <a:gd name="T101" fmla="*/ 11 h 220"/>
                  <a:gd name="T102" fmla="*/ 54 w 91"/>
                  <a:gd name="T103" fmla="*/ 15 h 220"/>
                  <a:gd name="T104" fmla="*/ 54 w 91"/>
                  <a:gd name="T105" fmla="*/ 35 h 220"/>
                  <a:gd name="T106" fmla="*/ 54 w 91"/>
                  <a:gd name="T107" fmla="*/ 55 h 220"/>
                  <a:gd name="T108" fmla="*/ 47 w 91"/>
                  <a:gd name="T109" fmla="*/ 74 h 22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91"/>
                  <a:gd name="T166" fmla="*/ 0 h 220"/>
                  <a:gd name="T167" fmla="*/ 91 w 91"/>
                  <a:gd name="T168" fmla="*/ 220 h 22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91" h="220">
                    <a:moveTo>
                      <a:pt x="15" y="27"/>
                    </a:moveTo>
                    <a:lnTo>
                      <a:pt x="15" y="27"/>
                    </a:lnTo>
                    <a:lnTo>
                      <a:pt x="15" y="32"/>
                    </a:lnTo>
                    <a:lnTo>
                      <a:pt x="17" y="39"/>
                    </a:lnTo>
                    <a:lnTo>
                      <a:pt x="17" y="49"/>
                    </a:lnTo>
                    <a:lnTo>
                      <a:pt x="17" y="57"/>
                    </a:lnTo>
                    <a:lnTo>
                      <a:pt x="17" y="70"/>
                    </a:lnTo>
                    <a:lnTo>
                      <a:pt x="12" y="78"/>
                    </a:lnTo>
                    <a:lnTo>
                      <a:pt x="7" y="82"/>
                    </a:lnTo>
                    <a:lnTo>
                      <a:pt x="6" y="87"/>
                    </a:lnTo>
                    <a:lnTo>
                      <a:pt x="8" y="104"/>
                    </a:lnTo>
                    <a:lnTo>
                      <a:pt x="7" y="118"/>
                    </a:lnTo>
                    <a:lnTo>
                      <a:pt x="4" y="131"/>
                    </a:lnTo>
                    <a:lnTo>
                      <a:pt x="4" y="145"/>
                    </a:lnTo>
                    <a:lnTo>
                      <a:pt x="6" y="161"/>
                    </a:lnTo>
                    <a:lnTo>
                      <a:pt x="4" y="176"/>
                    </a:lnTo>
                    <a:lnTo>
                      <a:pt x="2" y="191"/>
                    </a:lnTo>
                    <a:lnTo>
                      <a:pt x="0" y="202"/>
                    </a:lnTo>
                    <a:lnTo>
                      <a:pt x="2" y="208"/>
                    </a:lnTo>
                    <a:lnTo>
                      <a:pt x="6" y="214"/>
                    </a:lnTo>
                    <a:lnTo>
                      <a:pt x="10" y="218"/>
                    </a:lnTo>
                    <a:lnTo>
                      <a:pt x="11" y="220"/>
                    </a:lnTo>
                    <a:lnTo>
                      <a:pt x="68" y="207"/>
                    </a:lnTo>
                    <a:lnTo>
                      <a:pt x="69" y="202"/>
                    </a:lnTo>
                    <a:lnTo>
                      <a:pt x="71" y="199"/>
                    </a:lnTo>
                    <a:lnTo>
                      <a:pt x="73" y="197"/>
                    </a:lnTo>
                    <a:lnTo>
                      <a:pt x="76" y="196"/>
                    </a:lnTo>
                    <a:lnTo>
                      <a:pt x="79" y="194"/>
                    </a:lnTo>
                    <a:lnTo>
                      <a:pt x="81" y="191"/>
                    </a:lnTo>
                    <a:lnTo>
                      <a:pt x="82" y="186"/>
                    </a:lnTo>
                    <a:lnTo>
                      <a:pt x="87" y="184"/>
                    </a:lnTo>
                    <a:lnTo>
                      <a:pt x="89" y="183"/>
                    </a:lnTo>
                    <a:lnTo>
                      <a:pt x="91" y="181"/>
                    </a:lnTo>
                    <a:lnTo>
                      <a:pt x="91" y="177"/>
                    </a:lnTo>
                    <a:lnTo>
                      <a:pt x="91" y="166"/>
                    </a:lnTo>
                    <a:lnTo>
                      <a:pt x="87" y="163"/>
                    </a:lnTo>
                    <a:lnTo>
                      <a:pt x="83" y="160"/>
                    </a:lnTo>
                    <a:lnTo>
                      <a:pt x="79" y="155"/>
                    </a:lnTo>
                    <a:lnTo>
                      <a:pt x="74" y="147"/>
                    </a:lnTo>
                    <a:lnTo>
                      <a:pt x="71" y="137"/>
                    </a:lnTo>
                    <a:lnTo>
                      <a:pt x="65" y="119"/>
                    </a:lnTo>
                    <a:lnTo>
                      <a:pt x="58" y="96"/>
                    </a:lnTo>
                    <a:lnTo>
                      <a:pt x="49" y="70"/>
                    </a:lnTo>
                    <a:lnTo>
                      <a:pt x="42" y="44"/>
                    </a:lnTo>
                    <a:lnTo>
                      <a:pt x="35" y="23"/>
                    </a:lnTo>
                    <a:lnTo>
                      <a:pt x="31" y="7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2"/>
                    </a:lnTo>
                    <a:lnTo>
                      <a:pt x="24" y="4"/>
                    </a:lnTo>
                    <a:lnTo>
                      <a:pt x="19" y="4"/>
                    </a:lnTo>
                    <a:lnTo>
                      <a:pt x="17" y="6"/>
                    </a:lnTo>
                    <a:lnTo>
                      <a:pt x="17" y="13"/>
                    </a:lnTo>
                    <a:lnTo>
                      <a:pt x="17" y="20"/>
                    </a:lnTo>
                    <a:lnTo>
                      <a:pt x="15" y="27"/>
                    </a:lnTo>
                  </a:path>
                </a:pathLst>
              </a:custGeom>
              <a:solidFill>
                <a:schemeClr val="bg1"/>
              </a:solidFill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86"/>
              <p:cNvSpPr>
                <a:spLocks/>
              </p:cNvSpPr>
              <p:nvPr/>
            </p:nvSpPr>
            <p:spPr bwMode="auto">
              <a:xfrm>
                <a:off x="4926" y="1361"/>
                <a:ext cx="306" cy="523"/>
              </a:xfrm>
              <a:custGeom>
                <a:avLst/>
                <a:gdLst>
                  <a:gd name="T0" fmla="*/ 577 w 209"/>
                  <a:gd name="T1" fmla="*/ 413 h 374"/>
                  <a:gd name="T2" fmla="*/ 637 w 209"/>
                  <a:gd name="T3" fmla="*/ 431 h 374"/>
                  <a:gd name="T4" fmla="*/ 622 w 209"/>
                  <a:gd name="T5" fmla="*/ 457 h 374"/>
                  <a:gd name="T6" fmla="*/ 656 w 209"/>
                  <a:gd name="T7" fmla="*/ 480 h 374"/>
                  <a:gd name="T8" fmla="*/ 634 w 209"/>
                  <a:gd name="T9" fmla="*/ 516 h 374"/>
                  <a:gd name="T10" fmla="*/ 583 w 209"/>
                  <a:gd name="T11" fmla="*/ 551 h 374"/>
                  <a:gd name="T12" fmla="*/ 549 w 209"/>
                  <a:gd name="T13" fmla="*/ 569 h 374"/>
                  <a:gd name="T14" fmla="*/ 536 w 209"/>
                  <a:gd name="T15" fmla="*/ 590 h 374"/>
                  <a:gd name="T16" fmla="*/ 540 w 209"/>
                  <a:gd name="T17" fmla="*/ 629 h 374"/>
                  <a:gd name="T18" fmla="*/ 534 w 209"/>
                  <a:gd name="T19" fmla="*/ 629 h 374"/>
                  <a:gd name="T20" fmla="*/ 512 w 209"/>
                  <a:gd name="T21" fmla="*/ 604 h 374"/>
                  <a:gd name="T22" fmla="*/ 507 w 209"/>
                  <a:gd name="T23" fmla="*/ 604 h 374"/>
                  <a:gd name="T24" fmla="*/ 489 w 209"/>
                  <a:gd name="T25" fmla="*/ 607 h 374"/>
                  <a:gd name="T26" fmla="*/ 467 w 209"/>
                  <a:gd name="T27" fmla="*/ 629 h 374"/>
                  <a:gd name="T28" fmla="*/ 394 w 209"/>
                  <a:gd name="T29" fmla="*/ 639 h 374"/>
                  <a:gd name="T30" fmla="*/ 378 w 209"/>
                  <a:gd name="T31" fmla="*/ 702 h 374"/>
                  <a:gd name="T32" fmla="*/ 387 w 209"/>
                  <a:gd name="T33" fmla="*/ 743 h 374"/>
                  <a:gd name="T34" fmla="*/ 365 w 209"/>
                  <a:gd name="T35" fmla="*/ 762 h 374"/>
                  <a:gd name="T36" fmla="*/ 337 w 209"/>
                  <a:gd name="T37" fmla="*/ 762 h 374"/>
                  <a:gd name="T38" fmla="*/ 299 w 209"/>
                  <a:gd name="T39" fmla="*/ 796 h 374"/>
                  <a:gd name="T40" fmla="*/ 269 w 209"/>
                  <a:gd name="T41" fmla="*/ 811 h 374"/>
                  <a:gd name="T42" fmla="*/ 245 w 209"/>
                  <a:gd name="T43" fmla="*/ 838 h 374"/>
                  <a:gd name="T44" fmla="*/ 231 w 209"/>
                  <a:gd name="T45" fmla="*/ 878 h 374"/>
                  <a:gd name="T46" fmla="*/ 230 w 209"/>
                  <a:gd name="T47" fmla="*/ 912 h 374"/>
                  <a:gd name="T48" fmla="*/ 214 w 209"/>
                  <a:gd name="T49" fmla="*/ 948 h 374"/>
                  <a:gd name="T50" fmla="*/ 204 w 209"/>
                  <a:gd name="T51" fmla="*/ 982 h 374"/>
                  <a:gd name="T52" fmla="*/ 195 w 209"/>
                  <a:gd name="T53" fmla="*/ 1022 h 374"/>
                  <a:gd name="T54" fmla="*/ 154 w 209"/>
                  <a:gd name="T55" fmla="*/ 990 h 374"/>
                  <a:gd name="T56" fmla="*/ 110 w 209"/>
                  <a:gd name="T57" fmla="*/ 892 h 374"/>
                  <a:gd name="T58" fmla="*/ 38 w 209"/>
                  <a:gd name="T59" fmla="*/ 688 h 374"/>
                  <a:gd name="T60" fmla="*/ 0 w 209"/>
                  <a:gd name="T61" fmla="*/ 571 h 374"/>
                  <a:gd name="T62" fmla="*/ 6 w 209"/>
                  <a:gd name="T63" fmla="*/ 544 h 374"/>
                  <a:gd name="T64" fmla="*/ 32 w 209"/>
                  <a:gd name="T65" fmla="*/ 564 h 374"/>
                  <a:gd name="T66" fmla="*/ 41 w 209"/>
                  <a:gd name="T67" fmla="*/ 516 h 374"/>
                  <a:gd name="T68" fmla="*/ 41 w 209"/>
                  <a:gd name="T69" fmla="*/ 485 h 374"/>
                  <a:gd name="T70" fmla="*/ 60 w 209"/>
                  <a:gd name="T71" fmla="*/ 438 h 374"/>
                  <a:gd name="T72" fmla="*/ 61 w 209"/>
                  <a:gd name="T73" fmla="*/ 344 h 374"/>
                  <a:gd name="T74" fmla="*/ 73 w 209"/>
                  <a:gd name="T75" fmla="*/ 241 h 374"/>
                  <a:gd name="T76" fmla="*/ 79 w 209"/>
                  <a:gd name="T77" fmla="*/ 178 h 374"/>
                  <a:gd name="T78" fmla="*/ 120 w 209"/>
                  <a:gd name="T79" fmla="*/ 69 h 374"/>
                  <a:gd name="T80" fmla="*/ 143 w 209"/>
                  <a:gd name="T81" fmla="*/ 14 h 374"/>
                  <a:gd name="T82" fmla="*/ 184 w 209"/>
                  <a:gd name="T83" fmla="*/ 48 h 374"/>
                  <a:gd name="T84" fmla="*/ 223 w 209"/>
                  <a:gd name="T85" fmla="*/ 48 h 374"/>
                  <a:gd name="T86" fmla="*/ 262 w 209"/>
                  <a:gd name="T87" fmla="*/ 20 h 374"/>
                  <a:gd name="T88" fmla="*/ 291 w 209"/>
                  <a:gd name="T89" fmla="*/ 0 h 374"/>
                  <a:gd name="T90" fmla="*/ 337 w 209"/>
                  <a:gd name="T91" fmla="*/ 15 h 374"/>
                  <a:gd name="T92" fmla="*/ 370 w 209"/>
                  <a:gd name="T93" fmla="*/ 43 h 374"/>
                  <a:gd name="T94" fmla="*/ 398 w 209"/>
                  <a:gd name="T95" fmla="*/ 84 h 374"/>
                  <a:gd name="T96" fmla="*/ 433 w 209"/>
                  <a:gd name="T97" fmla="*/ 187 h 374"/>
                  <a:gd name="T98" fmla="*/ 482 w 209"/>
                  <a:gd name="T99" fmla="*/ 323 h 374"/>
                  <a:gd name="T100" fmla="*/ 540 w 209"/>
                  <a:gd name="T101" fmla="*/ 348 h 374"/>
                  <a:gd name="T102" fmla="*/ 526 w 209"/>
                  <a:gd name="T103" fmla="*/ 364 h 374"/>
                  <a:gd name="T104" fmla="*/ 546 w 209"/>
                  <a:gd name="T105" fmla="*/ 392 h 37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09"/>
                  <a:gd name="T160" fmla="*/ 0 h 374"/>
                  <a:gd name="T161" fmla="*/ 209 w 209"/>
                  <a:gd name="T162" fmla="*/ 374 h 374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09" h="374">
                    <a:moveTo>
                      <a:pt x="173" y="149"/>
                    </a:moveTo>
                    <a:lnTo>
                      <a:pt x="181" y="155"/>
                    </a:lnTo>
                    <a:lnTo>
                      <a:pt x="184" y="151"/>
                    </a:lnTo>
                    <a:lnTo>
                      <a:pt x="188" y="148"/>
                    </a:lnTo>
                    <a:lnTo>
                      <a:pt x="198" y="153"/>
                    </a:lnTo>
                    <a:lnTo>
                      <a:pt x="203" y="157"/>
                    </a:lnTo>
                    <a:lnTo>
                      <a:pt x="204" y="161"/>
                    </a:lnTo>
                    <a:lnTo>
                      <a:pt x="201" y="164"/>
                    </a:lnTo>
                    <a:lnTo>
                      <a:pt x="198" y="167"/>
                    </a:lnTo>
                    <a:lnTo>
                      <a:pt x="200" y="169"/>
                    </a:lnTo>
                    <a:lnTo>
                      <a:pt x="205" y="172"/>
                    </a:lnTo>
                    <a:lnTo>
                      <a:pt x="209" y="175"/>
                    </a:lnTo>
                    <a:lnTo>
                      <a:pt x="207" y="181"/>
                    </a:lnTo>
                    <a:lnTo>
                      <a:pt x="207" y="187"/>
                    </a:lnTo>
                    <a:lnTo>
                      <a:pt x="202" y="189"/>
                    </a:lnTo>
                    <a:lnTo>
                      <a:pt x="195" y="191"/>
                    </a:lnTo>
                    <a:lnTo>
                      <a:pt x="186" y="194"/>
                    </a:lnTo>
                    <a:lnTo>
                      <a:pt x="186" y="202"/>
                    </a:lnTo>
                    <a:lnTo>
                      <a:pt x="184" y="206"/>
                    </a:lnTo>
                    <a:lnTo>
                      <a:pt x="180" y="208"/>
                    </a:lnTo>
                    <a:lnTo>
                      <a:pt x="175" y="208"/>
                    </a:lnTo>
                    <a:lnTo>
                      <a:pt x="175" y="216"/>
                    </a:lnTo>
                    <a:lnTo>
                      <a:pt x="173" y="216"/>
                    </a:lnTo>
                    <a:lnTo>
                      <a:pt x="171" y="216"/>
                    </a:lnTo>
                    <a:lnTo>
                      <a:pt x="171" y="220"/>
                    </a:lnTo>
                    <a:lnTo>
                      <a:pt x="172" y="225"/>
                    </a:lnTo>
                    <a:lnTo>
                      <a:pt x="172" y="230"/>
                    </a:lnTo>
                    <a:lnTo>
                      <a:pt x="172" y="234"/>
                    </a:lnTo>
                    <a:lnTo>
                      <a:pt x="170" y="232"/>
                    </a:lnTo>
                    <a:lnTo>
                      <a:pt x="170" y="230"/>
                    </a:lnTo>
                    <a:lnTo>
                      <a:pt x="169" y="228"/>
                    </a:lnTo>
                    <a:lnTo>
                      <a:pt x="167" y="225"/>
                    </a:lnTo>
                    <a:lnTo>
                      <a:pt x="163" y="221"/>
                    </a:lnTo>
                    <a:lnTo>
                      <a:pt x="163" y="222"/>
                    </a:lnTo>
                    <a:lnTo>
                      <a:pt x="161" y="221"/>
                    </a:lnTo>
                    <a:lnTo>
                      <a:pt x="156" y="216"/>
                    </a:lnTo>
                    <a:lnTo>
                      <a:pt x="156" y="219"/>
                    </a:lnTo>
                    <a:lnTo>
                      <a:pt x="156" y="222"/>
                    </a:lnTo>
                    <a:lnTo>
                      <a:pt x="154" y="223"/>
                    </a:lnTo>
                    <a:lnTo>
                      <a:pt x="151" y="225"/>
                    </a:lnTo>
                    <a:lnTo>
                      <a:pt x="149" y="230"/>
                    </a:lnTo>
                    <a:lnTo>
                      <a:pt x="142" y="232"/>
                    </a:lnTo>
                    <a:lnTo>
                      <a:pt x="133" y="232"/>
                    </a:lnTo>
                    <a:lnTo>
                      <a:pt x="126" y="234"/>
                    </a:lnTo>
                    <a:lnTo>
                      <a:pt x="125" y="241"/>
                    </a:lnTo>
                    <a:lnTo>
                      <a:pt x="122" y="248"/>
                    </a:lnTo>
                    <a:lnTo>
                      <a:pt x="120" y="257"/>
                    </a:lnTo>
                    <a:lnTo>
                      <a:pt x="121" y="266"/>
                    </a:lnTo>
                    <a:lnTo>
                      <a:pt x="123" y="269"/>
                    </a:lnTo>
                    <a:lnTo>
                      <a:pt x="123" y="272"/>
                    </a:lnTo>
                    <a:lnTo>
                      <a:pt x="122" y="276"/>
                    </a:lnTo>
                    <a:lnTo>
                      <a:pt x="120" y="280"/>
                    </a:lnTo>
                    <a:lnTo>
                      <a:pt x="116" y="279"/>
                    </a:lnTo>
                    <a:lnTo>
                      <a:pt x="114" y="276"/>
                    </a:lnTo>
                    <a:lnTo>
                      <a:pt x="111" y="276"/>
                    </a:lnTo>
                    <a:lnTo>
                      <a:pt x="107" y="279"/>
                    </a:lnTo>
                    <a:lnTo>
                      <a:pt x="107" y="287"/>
                    </a:lnTo>
                    <a:lnTo>
                      <a:pt x="104" y="290"/>
                    </a:lnTo>
                    <a:lnTo>
                      <a:pt x="95" y="291"/>
                    </a:lnTo>
                    <a:lnTo>
                      <a:pt x="87" y="293"/>
                    </a:lnTo>
                    <a:lnTo>
                      <a:pt x="87" y="294"/>
                    </a:lnTo>
                    <a:lnTo>
                      <a:pt x="86" y="297"/>
                    </a:lnTo>
                    <a:lnTo>
                      <a:pt x="84" y="299"/>
                    </a:lnTo>
                    <a:lnTo>
                      <a:pt x="81" y="302"/>
                    </a:lnTo>
                    <a:lnTo>
                      <a:pt x="78" y="306"/>
                    </a:lnTo>
                    <a:lnTo>
                      <a:pt x="75" y="311"/>
                    </a:lnTo>
                    <a:lnTo>
                      <a:pt x="74" y="317"/>
                    </a:lnTo>
                    <a:lnTo>
                      <a:pt x="74" y="321"/>
                    </a:lnTo>
                    <a:lnTo>
                      <a:pt x="78" y="325"/>
                    </a:lnTo>
                    <a:lnTo>
                      <a:pt x="77" y="329"/>
                    </a:lnTo>
                    <a:lnTo>
                      <a:pt x="73" y="333"/>
                    </a:lnTo>
                    <a:lnTo>
                      <a:pt x="70" y="336"/>
                    </a:lnTo>
                    <a:lnTo>
                      <a:pt x="70" y="342"/>
                    </a:lnTo>
                    <a:lnTo>
                      <a:pt x="68" y="347"/>
                    </a:lnTo>
                    <a:lnTo>
                      <a:pt x="65" y="351"/>
                    </a:lnTo>
                    <a:lnTo>
                      <a:pt x="64" y="356"/>
                    </a:lnTo>
                    <a:lnTo>
                      <a:pt x="65" y="359"/>
                    </a:lnTo>
                    <a:lnTo>
                      <a:pt x="65" y="364"/>
                    </a:lnTo>
                    <a:lnTo>
                      <a:pt x="65" y="370"/>
                    </a:lnTo>
                    <a:lnTo>
                      <a:pt x="62" y="374"/>
                    </a:lnTo>
                    <a:lnTo>
                      <a:pt x="57" y="370"/>
                    </a:lnTo>
                    <a:lnTo>
                      <a:pt x="53" y="367"/>
                    </a:lnTo>
                    <a:lnTo>
                      <a:pt x="49" y="362"/>
                    </a:lnTo>
                    <a:lnTo>
                      <a:pt x="45" y="354"/>
                    </a:lnTo>
                    <a:lnTo>
                      <a:pt x="41" y="345"/>
                    </a:lnTo>
                    <a:lnTo>
                      <a:pt x="35" y="326"/>
                    </a:lnTo>
                    <a:lnTo>
                      <a:pt x="28" y="303"/>
                    </a:lnTo>
                    <a:lnTo>
                      <a:pt x="20" y="277"/>
                    </a:lnTo>
                    <a:lnTo>
                      <a:pt x="12" y="252"/>
                    </a:lnTo>
                    <a:lnTo>
                      <a:pt x="5" y="230"/>
                    </a:lnTo>
                    <a:lnTo>
                      <a:pt x="1" y="214"/>
                    </a:lnTo>
                    <a:lnTo>
                      <a:pt x="0" y="209"/>
                    </a:lnTo>
                    <a:lnTo>
                      <a:pt x="0" y="204"/>
                    </a:lnTo>
                    <a:lnTo>
                      <a:pt x="1" y="199"/>
                    </a:lnTo>
                    <a:lnTo>
                      <a:pt x="2" y="199"/>
                    </a:lnTo>
                    <a:lnTo>
                      <a:pt x="5" y="204"/>
                    </a:lnTo>
                    <a:lnTo>
                      <a:pt x="9" y="207"/>
                    </a:lnTo>
                    <a:lnTo>
                      <a:pt x="10" y="206"/>
                    </a:lnTo>
                    <a:lnTo>
                      <a:pt x="11" y="199"/>
                    </a:lnTo>
                    <a:lnTo>
                      <a:pt x="9" y="192"/>
                    </a:lnTo>
                    <a:lnTo>
                      <a:pt x="13" y="189"/>
                    </a:lnTo>
                    <a:lnTo>
                      <a:pt x="13" y="185"/>
                    </a:lnTo>
                    <a:lnTo>
                      <a:pt x="11" y="180"/>
                    </a:lnTo>
                    <a:lnTo>
                      <a:pt x="13" y="177"/>
                    </a:lnTo>
                    <a:lnTo>
                      <a:pt x="16" y="172"/>
                    </a:lnTo>
                    <a:lnTo>
                      <a:pt x="17" y="165"/>
                    </a:lnTo>
                    <a:lnTo>
                      <a:pt x="19" y="160"/>
                    </a:lnTo>
                    <a:lnTo>
                      <a:pt x="23" y="155"/>
                    </a:lnTo>
                    <a:lnTo>
                      <a:pt x="22" y="137"/>
                    </a:lnTo>
                    <a:lnTo>
                      <a:pt x="20" y="126"/>
                    </a:lnTo>
                    <a:lnTo>
                      <a:pt x="20" y="114"/>
                    </a:lnTo>
                    <a:lnTo>
                      <a:pt x="27" y="95"/>
                    </a:lnTo>
                    <a:lnTo>
                      <a:pt x="23" y="88"/>
                    </a:lnTo>
                    <a:lnTo>
                      <a:pt x="22" y="80"/>
                    </a:lnTo>
                    <a:lnTo>
                      <a:pt x="22" y="73"/>
                    </a:lnTo>
                    <a:lnTo>
                      <a:pt x="25" y="65"/>
                    </a:lnTo>
                    <a:lnTo>
                      <a:pt x="30" y="53"/>
                    </a:lnTo>
                    <a:lnTo>
                      <a:pt x="34" y="38"/>
                    </a:lnTo>
                    <a:lnTo>
                      <a:pt x="38" y="25"/>
                    </a:lnTo>
                    <a:lnTo>
                      <a:pt x="41" y="15"/>
                    </a:lnTo>
                    <a:lnTo>
                      <a:pt x="43" y="9"/>
                    </a:lnTo>
                    <a:lnTo>
                      <a:pt x="46" y="5"/>
                    </a:lnTo>
                    <a:lnTo>
                      <a:pt x="51" y="5"/>
                    </a:lnTo>
                    <a:lnTo>
                      <a:pt x="56" y="11"/>
                    </a:lnTo>
                    <a:lnTo>
                      <a:pt x="59" y="17"/>
                    </a:lnTo>
                    <a:lnTo>
                      <a:pt x="64" y="19"/>
                    </a:lnTo>
                    <a:lnTo>
                      <a:pt x="68" y="19"/>
                    </a:lnTo>
                    <a:lnTo>
                      <a:pt x="71" y="17"/>
                    </a:lnTo>
                    <a:lnTo>
                      <a:pt x="75" y="14"/>
                    </a:lnTo>
                    <a:lnTo>
                      <a:pt x="79" y="9"/>
                    </a:lnTo>
                    <a:lnTo>
                      <a:pt x="83" y="7"/>
                    </a:lnTo>
                    <a:lnTo>
                      <a:pt x="88" y="5"/>
                    </a:lnTo>
                    <a:lnTo>
                      <a:pt x="91" y="1"/>
                    </a:lnTo>
                    <a:lnTo>
                      <a:pt x="93" y="0"/>
                    </a:lnTo>
                    <a:lnTo>
                      <a:pt x="98" y="1"/>
                    </a:lnTo>
                    <a:lnTo>
                      <a:pt x="102" y="3"/>
                    </a:lnTo>
                    <a:lnTo>
                      <a:pt x="107" y="6"/>
                    </a:lnTo>
                    <a:lnTo>
                      <a:pt x="111" y="9"/>
                    </a:lnTo>
                    <a:lnTo>
                      <a:pt x="116" y="13"/>
                    </a:lnTo>
                    <a:lnTo>
                      <a:pt x="118" y="16"/>
                    </a:lnTo>
                    <a:lnTo>
                      <a:pt x="122" y="18"/>
                    </a:lnTo>
                    <a:lnTo>
                      <a:pt x="125" y="23"/>
                    </a:lnTo>
                    <a:lnTo>
                      <a:pt x="127" y="31"/>
                    </a:lnTo>
                    <a:lnTo>
                      <a:pt x="131" y="41"/>
                    </a:lnTo>
                    <a:lnTo>
                      <a:pt x="133" y="54"/>
                    </a:lnTo>
                    <a:lnTo>
                      <a:pt x="138" y="69"/>
                    </a:lnTo>
                    <a:lnTo>
                      <a:pt x="143" y="85"/>
                    </a:lnTo>
                    <a:lnTo>
                      <a:pt x="150" y="104"/>
                    </a:lnTo>
                    <a:lnTo>
                      <a:pt x="154" y="118"/>
                    </a:lnTo>
                    <a:lnTo>
                      <a:pt x="163" y="122"/>
                    </a:lnTo>
                    <a:lnTo>
                      <a:pt x="169" y="122"/>
                    </a:lnTo>
                    <a:lnTo>
                      <a:pt x="172" y="127"/>
                    </a:lnTo>
                    <a:lnTo>
                      <a:pt x="170" y="131"/>
                    </a:lnTo>
                    <a:lnTo>
                      <a:pt x="168" y="132"/>
                    </a:lnTo>
                    <a:lnTo>
                      <a:pt x="167" y="133"/>
                    </a:lnTo>
                    <a:lnTo>
                      <a:pt x="169" y="135"/>
                    </a:lnTo>
                    <a:lnTo>
                      <a:pt x="172" y="139"/>
                    </a:lnTo>
                    <a:lnTo>
                      <a:pt x="174" y="143"/>
                    </a:lnTo>
                    <a:lnTo>
                      <a:pt x="175" y="146"/>
                    </a:lnTo>
                    <a:lnTo>
                      <a:pt x="173" y="14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87"/>
              <p:cNvSpPr>
                <a:spLocks/>
              </p:cNvSpPr>
              <p:nvPr/>
            </p:nvSpPr>
            <p:spPr bwMode="auto">
              <a:xfrm>
                <a:off x="4926" y="1361"/>
                <a:ext cx="306" cy="523"/>
              </a:xfrm>
              <a:custGeom>
                <a:avLst/>
                <a:gdLst>
                  <a:gd name="T0" fmla="*/ 568 w 209"/>
                  <a:gd name="T1" fmla="*/ 424 h 374"/>
                  <a:gd name="T2" fmla="*/ 622 w 209"/>
                  <a:gd name="T3" fmla="*/ 418 h 374"/>
                  <a:gd name="T4" fmla="*/ 630 w 209"/>
                  <a:gd name="T5" fmla="*/ 447 h 374"/>
                  <a:gd name="T6" fmla="*/ 643 w 209"/>
                  <a:gd name="T7" fmla="*/ 471 h 374"/>
                  <a:gd name="T8" fmla="*/ 650 w 209"/>
                  <a:gd name="T9" fmla="*/ 512 h 374"/>
                  <a:gd name="T10" fmla="*/ 583 w 209"/>
                  <a:gd name="T11" fmla="*/ 530 h 374"/>
                  <a:gd name="T12" fmla="*/ 567 w 209"/>
                  <a:gd name="T13" fmla="*/ 569 h 374"/>
                  <a:gd name="T14" fmla="*/ 542 w 209"/>
                  <a:gd name="T15" fmla="*/ 590 h 374"/>
                  <a:gd name="T16" fmla="*/ 540 w 209"/>
                  <a:gd name="T17" fmla="*/ 615 h 374"/>
                  <a:gd name="T18" fmla="*/ 534 w 209"/>
                  <a:gd name="T19" fmla="*/ 633 h 374"/>
                  <a:gd name="T20" fmla="*/ 526 w 209"/>
                  <a:gd name="T21" fmla="*/ 615 h 374"/>
                  <a:gd name="T22" fmla="*/ 512 w 209"/>
                  <a:gd name="T23" fmla="*/ 607 h 374"/>
                  <a:gd name="T24" fmla="*/ 489 w 209"/>
                  <a:gd name="T25" fmla="*/ 599 h 374"/>
                  <a:gd name="T26" fmla="*/ 474 w 209"/>
                  <a:gd name="T27" fmla="*/ 615 h 374"/>
                  <a:gd name="T28" fmla="*/ 419 w 209"/>
                  <a:gd name="T29" fmla="*/ 633 h 374"/>
                  <a:gd name="T30" fmla="*/ 384 w 209"/>
                  <a:gd name="T31" fmla="*/ 678 h 374"/>
                  <a:gd name="T32" fmla="*/ 387 w 209"/>
                  <a:gd name="T33" fmla="*/ 736 h 374"/>
                  <a:gd name="T34" fmla="*/ 378 w 209"/>
                  <a:gd name="T35" fmla="*/ 766 h 374"/>
                  <a:gd name="T36" fmla="*/ 350 w 209"/>
                  <a:gd name="T37" fmla="*/ 755 h 374"/>
                  <a:gd name="T38" fmla="*/ 326 w 209"/>
                  <a:gd name="T39" fmla="*/ 794 h 374"/>
                  <a:gd name="T40" fmla="*/ 272 w 209"/>
                  <a:gd name="T41" fmla="*/ 804 h 374"/>
                  <a:gd name="T42" fmla="*/ 255 w 209"/>
                  <a:gd name="T43" fmla="*/ 825 h 374"/>
                  <a:gd name="T44" fmla="*/ 231 w 209"/>
                  <a:gd name="T45" fmla="*/ 866 h 374"/>
                  <a:gd name="T46" fmla="*/ 242 w 209"/>
                  <a:gd name="T47" fmla="*/ 899 h 374"/>
                  <a:gd name="T48" fmla="*/ 218 w 209"/>
                  <a:gd name="T49" fmla="*/ 934 h 374"/>
                  <a:gd name="T50" fmla="*/ 202 w 209"/>
                  <a:gd name="T51" fmla="*/ 973 h 374"/>
                  <a:gd name="T52" fmla="*/ 204 w 209"/>
                  <a:gd name="T53" fmla="*/ 1011 h 374"/>
                  <a:gd name="T54" fmla="*/ 167 w 209"/>
                  <a:gd name="T55" fmla="*/ 1003 h 374"/>
                  <a:gd name="T56" fmla="*/ 129 w 209"/>
                  <a:gd name="T57" fmla="*/ 943 h 374"/>
                  <a:gd name="T58" fmla="*/ 61 w 209"/>
                  <a:gd name="T59" fmla="*/ 757 h 374"/>
                  <a:gd name="T60" fmla="*/ 1 w 209"/>
                  <a:gd name="T61" fmla="*/ 585 h 374"/>
                  <a:gd name="T62" fmla="*/ 1 w 209"/>
                  <a:gd name="T63" fmla="*/ 544 h 374"/>
                  <a:gd name="T64" fmla="*/ 28 w 209"/>
                  <a:gd name="T65" fmla="*/ 565 h 374"/>
                  <a:gd name="T66" fmla="*/ 28 w 209"/>
                  <a:gd name="T67" fmla="*/ 524 h 374"/>
                  <a:gd name="T68" fmla="*/ 34 w 209"/>
                  <a:gd name="T69" fmla="*/ 492 h 374"/>
                  <a:gd name="T70" fmla="*/ 54 w 209"/>
                  <a:gd name="T71" fmla="*/ 452 h 374"/>
                  <a:gd name="T72" fmla="*/ 69 w 209"/>
                  <a:gd name="T73" fmla="*/ 375 h 374"/>
                  <a:gd name="T74" fmla="*/ 86 w 209"/>
                  <a:gd name="T75" fmla="*/ 260 h 374"/>
                  <a:gd name="T76" fmla="*/ 69 w 209"/>
                  <a:gd name="T77" fmla="*/ 200 h 374"/>
                  <a:gd name="T78" fmla="*/ 107 w 209"/>
                  <a:gd name="T79" fmla="*/ 103 h 374"/>
                  <a:gd name="T80" fmla="*/ 135 w 209"/>
                  <a:gd name="T81" fmla="*/ 25 h 374"/>
                  <a:gd name="T82" fmla="*/ 176 w 209"/>
                  <a:gd name="T83" fmla="*/ 29 h 374"/>
                  <a:gd name="T84" fmla="*/ 214 w 209"/>
                  <a:gd name="T85" fmla="*/ 53 h 374"/>
                  <a:gd name="T86" fmla="*/ 249 w 209"/>
                  <a:gd name="T87" fmla="*/ 25 h 374"/>
                  <a:gd name="T88" fmla="*/ 286 w 209"/>
                  <a:gd name="T89" fmla="*/ 1 h 374"/>
                  <a:gd name="T90" fmla="*/ 319 w 209"/>
                  <a:gd name="T91" fmla="*/ 8 h 374"/>
                  <a:gd name="T92" fmla="*/ 365 w 209"/>
                  <a:gd name="T93" fmla="*/ 35 h 374"/>
                  <a:gd name="T94" fmla="*/ 392 w 209"/>
                  <a:gd name="T95" fmla="*/ 63 h 374"/>
                  <a:gd name="T96" fmla="*/ 419 w 209"/>
                  <a:gd name="T97" fmla="*/ 148 h 374"/>
                  <a:gd name="T98" fmla="*/ 471 w 209"/>
                  <a:gd name="T99" fmla="*/ 284 h 374"/>
                  <a:gd name="T100" fmla="*/ 530 w 209"/>
                  <a:gd name="T101" fmla="*/ 334 h 374"/>
                  <a:gd name="T102" fmla="*/ 527 w 209"/>
                  <a:gd name="T103" fmla="*/ 362 h 374"/>
                  <a:gd name="T104" fmla="*/ 540 w 209"/>
                  <a:gd name="T105" fmla="*/ 379 h 374"/>
                  <a:gd name="T106" fmla="*/ 542 w 209"/>
                  <a:gd name="T107" fmla="*/ 407 h 37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09"/>
                  <a:gd name="T163" fmla="*/ 0 h 374"/>
                  <a:gd name="T164" fmla="*/ 209 w 209"/>
                  <a:gd name="T165" fmla="*/ 374 h 37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09" h="374">
                    <a:moveTo>
                      <a:pt x="173" y="149"/>
                    </a:moveTo>
                    <a:lnTo>
                      <a:pt x="173" y="149"/>
                    </a:lnTo>
                    <a:lnTo>
                      <a:pt x="181" y="155"/>
                    </a:lnTo>
                    <a:lnTo>
                      <a:pt x="184" y="151"/>
                    </a:lnTo>
                    <a:lnTo>
                      <a:pt x="188" y="148"/>
                    </a:lnTo>
                    <a:lnTo>
                      <a:pt x="198" y="153"/>
                    </a:lnTo>
                    <a:lnTo>
                      <a:pt x="203" y="157"/>
                    </a:lnTo>
                    <a:lnTo>
                      <a:pt x="204" y="161"/>
                    </a:lnTo>
                    <a:lnTo>
                      <a:pt x="201" y="164"/>
                    </a:lnTo>
                    <a:lnTo>
                      <a:pt x="198" y="167"/>
                    </a:lnTo>
                    <a:lnTo>
                      <a:pt x="200" y="169"/>
                    </a:lnTo>
                    <a:lnTo>
                      <a:pt x="205" y="172"/>
                    </a:lnTo>
                    <a:lnTo>
                      <a:pt x="209" y="175"/>
                    </a:lnTo>
                    <a:lnTo>
                      <a:pt x="207" y="181"/>
                    </a:lnTo>
                    <a:lnTo>
                      <a:pt x="207" y="187"/>
                    </a:lnTo>
                    <a:lnTo>
                      <a:pt x="202" y="189"/>
                    </a:lnTo>
                    <a:lnTo>
                      <a:pt x="195" y="191"/>
                    </a:lnTo>
                    <a:lnTo>
                      <a:pt x="186" y="194"/>
                    </a:lnTo>
                    <a:lnTo>
                      <a:pt x="186" y="202"/>
                    </a:lnTo>
                    <a:lnTo>
                      <a:pt x="184" y="206"/>
                    </a:lnTo>
                    <a:lnTo>
                      <a:pt x="180" y="208"/>
                    </a:lnTo>
                    <a:lnTo>
                      <a:pt x="175" y="208"/>
                    </a:lnTo>
                    <a:lnTo>
                      <a:pt x="175" y="216"/>
                    </a:lnTo>
                    <a:lnTo>
                      <a:pt x="173" y="216"/>
                    </a:lnTo>
                    <a:lnTo>
                      <a:pt x="171" y="216"/>
                    </a:lnTo>
                    <a:lnTo>
                      <a:pt x="171" y="220"/>
                    </a:lnTo>
                    <a:lnTo>
                      <a:pt x="172" y="225"/>
                    </a:lnTo>
                    <a:lnTo>
                      <a:pt x="172" y="230"/>
                    </a:lnTo>
                    <a:lnTo>
                      <a:pt x="172" y="234"/>
                    </a:lnTo>
                    <a:lnTo>
                      <a:pt x="170" y="232"/>
                    </a:lnTo>
                    <a:lnTo>
                      <a:pt x="170" y="230"/>
                    </a:lnTo>
                    <a:lnTo>
                      <a:pt x="169" y="228"/>
                    </a:lnTo>
                    <a:lnTo>
                      <a:pt x="167" y="225"/>
                    </a:lnTo>
                    <a:lnTo>
                      <a:pt x="163" y="221"/>
                    </a:lnTo>
                    <a:lnTo>
                      <a:pt x="163" y="222"/>
                    </a:lnTo>
                    <a:lnTo>
                      <a:pt x="161" y="221"/>
                    </a:lnTo>
                    <a:lnTo>
                      <a:pt x="156" y="216"/>
                    </a:lnTo>
                    <a:lnTo>
                      <a:pt x="156" y="219"/>
                    </a:lnTo>
                    <a:lnTo>
                      <a:pt x="156" y="222"/>
                    </a:lnTo>
                    <a:lnTo>
                      <a:pt x="154" y="223"/>
                    </a:lnTo>
                    <a:lnTo>
                      <a:pt x="151" y="225"/>
                    </a:lnTo>
                    <a:lnTo>
                      <a:pt x="149" y="230"/>
                    </a:lnTo>
                    <a:lnTo>
                      <a:pt x="142" y="232"/>
                    </a:lnTo>
                    <a:lnTo>
                      <a:pt x="133" y="232"/>
                    </a:lnTo>
                    <a:lnTo>
                      <a:pt x="126" y="234"/>
                    </a:lnTo>
                    <a:lnTo>
                      <a:pt x="125" y="241"/>
                    </a:lnTo>
                    <a:lnTo>
                      <a:pt x="122" y="248"/>
                    </a:lnTo>
                    <a:lnTo>
                      <a:pt x="120" y="257"/>
                    </a:lnTo>
                    <a:lnTo>
                      <a:pt x="121" y="266"/>
                    </a:lnTo>
                    <a:lnTo>
                      <a:pt x="123" y="269"/>
                    </a:lnTo>
                    <a:lnTo>
                      <a:pt x="123" y="272"/>
                    </a:lnTo>
                    <a:lnTo>
                      <a:pt x="122" y="276"/>
                    </a:lnTo>
                    <a:lnTo>
                      <a:pt x="120" y="280"/>
                    </a:lnTo>
                    <a:lnTo>
                      <a:pt x="116" y="279"/>
                    </a:lnTo>
                    <a:lnTo>
                      <a:pt x="114" y="276"/>
                    </a:lnTo>
                    <a:lnTo>
                      <a:pt x="111" y="276"/>
                    </a:lnTo>
                    <a:lnTo>
                      <a:pt x="107" y="279"/>
                    </a:lnTo>
                    <a:lnTo>
                      <a:pt x="107" y="287"/>
                    </a:lnTo>
                    <a:lnTo>
                      <a:pt x="104" y="290"/>
                    </a:lnTo>
                    <a:lnTo>
                      <a:pt x="95" y="291"/>
                    </a:lnTo>
                    <a:lnTo>
                      <a:pt x="87" y="293"/>
                    </a:lnTo>
                    <a:lnTo>
                      <a:pt x="87" y="294"/>
                    </a:lnTo>
                    <a:lnTo>
                      <a:pt x="86" y="297"/>
                    </a:lnTo>
                    <a:lnTo>
                      <a:pt x="84" y="299"/>
                    </a:lnTo>
                    <a:lnTo>
                      <a:pt x="81" y="302"/>
                    </a:lnTo>
                    <a:lnTo>
                      <a:pt x="78" y="306"/>
                    </a:lnTo>
                    <a:lnTo>
                      <a:pt x="75" y="311"/>
                    </a:lnTo>
                    <a:lnTo>
                      <a:pt x="74" y="317"/>
                    </a:lnTo>
                    <a:lnTo>
                      <a:pt x="74" y="321"/>
                    </a:lnTo>
                    <a:lnTo>
                      <a:pt x="78" y="325"/>
                    </a:lnTo>
                    <a:lnTo>
                      <a:pt x="77" y="329"/>
                    </a:lnTo>
                    <a:lnTo>
                      <a:pt x="73" y="333"/>
                    </a:lnTo>
                    <a:lnTo>
                      <a:pt x="70" y="336"/>
                    </a:lnTo>
                    <a:lnTo>
                      <a:pt x="70" y="342"/>
                    </a:lnTo>
                    <a:lnTo>
                      <a:pt x="68" y="347"/>
                    </a:lnTo>
                    <a:lnTo>
                      <a:pt x="65" y="351"/>
                    </a:lnTo>
                    <a:lnTo>
                      <a:pt x="64" y="356"/>
                    </a:lnTo>
                    <a:lnTo>
                      <a:pt x="65" y="359"/>
                    </a:lnTo>
                    <a:lnTo>
                      <a:pt x="65" y="364"/>
                    </a:lnTo>
                    <a:lnTo>
                      <a:pt x="65" y="370"/>
                    </a:lnTo>
                    <a:lnTo>
                      <a:pt x="62" y="374"/>
                    </a:lnTo>
                    <a:lnTo>
                      <a:pt x="57" y="370"/>
                    </a:lnTo>
                    <a:lnTo>
                      <a:pt x="53" y="367"/>
                    </a:lnTo>
                    <a:lnTo>
                      <a:pt x="49" y="362"/>
                    </a:lnTo>
                    <a:lnTo>
                      <a:pt x="45" y="354"/>
                    </a:lnTo>
                    <a:lnTo>
                      <a:pt x="41" y="345"/>
                    </a:lnTo>
                    <a:lnTo>
                      <a:pt x="35" y="326"/>
                    </a:lnTo>
                    <a:lnTo>
                      <a:pt x="28" y="303"/>
                    </a:lnTo>
                    <a:lnTo>
                      <a:pt x="20" y="277"/>
                    </a:lnTo>
                    <a:lnTo>
                      <a:pt x="12" y="252"/>
                    </a:lnTo>
                    <a:lnTo>
                      <a:pt x="5" y="230"/>
                    </a:lnTo>
                    <a:lnTo>
                      <a:pt x="1" y="214"/>
                    </a:lnTo>
                    <a:lnTo>
                      <a:pt x="0" y="209"/>
                    </a:lnTo>
                    <a:lnTo>
                      <a:pt x="0" y="204"/>
                    </a:lnTo>
                    <a:lnTo>
                      <a:pt x="1" y="199"/>
                    </a:lnTo>
                    <a:lnTo>
                      <a:pt x="2" y="199"/>
                    </a:lnTo>
                    <a:lnTo>
                      <a:pt x="5" y="204"/>
                    </a:lnTo>
                    <a:lnTo>
                      <a:pt x="9" y="207"/>
                    </a:lnTo>
                    <a:lnTo>
                      <a:pt x="10" y="206"/>
                    </a:lnTo>
                    <a:lnTo>
                      <a:pt x="11" y="199"/>
                    </a:lnTo>
                    <a:lnTo>
                      <a:pt x="9" y="192"/>
                    </a:lnTo>
                    <a:lnTo>
                      <a:pt x="13" y="189"/>
                    </a:lnTo>
                    <a:lnTo>
                      <a:pt x="13" y="185"/>
                    </a:lnTo>
                    <a:lnTo>
                      <a:pt x="11" y="180"/>
                    </a:lnTo>
                    <a:lnTo>
                      <a:pt x="13" y="177"/>
                    </a:lnTo>
                    <a:lnTo>
                      <a:pt x="16" y="172"/>
                    </a:lnTo>
                    <a:lnTo>
                      <a:pt x="17" y="165"/>
                    </a:lnTo>
                    <a:lnTo>
                      <a:pt x="19" y="160"/>
                    </a:lnTo>
                    <a:lnTo>
                      <a:pt x="23" y="155"/>
                    </a:lnTo>
                    <a:lnTo>
                      <a:pt x="22" y="137"/>
                    </a:lnTo>
                    <a:lnTo>
                      <a:pt x="20" y="126"/>
                    </a:lnTo>
                    <a:lnTo>
                      <a:pt x="20" y="114"/>
                    </a:lnTo>
                    <a:lnTo>
                      <a:pt x="27" y="95"/>
                    </a:lnTo>
                    <a:lnTo>
                      <a:pt x="23" y="88"/>
                    </a:lnTo>
                    <a:lnTo>
                      <a:pt x="22" y="80"/>
                    </a:lnTo>
                    <a:lnTo>
                      <a:pt x="22" y="73"/>
                    </a:lnTo>
                    <a:lnTo>
                      <a:pt x="25" y="65"/>
                    </a:lnTo>
                    <a:lnTo>
                      <a:pt x="30" y="53"/>
                    </a:lnTo>
                    <a:lnTo>
                      <a:pt x="34" y="38"/>
                    </a:lnTo>
                    <a:lnTo>
                      <a:pt x="38" y="25"/>
                    </a:lnTo>
                    <a:lnTo>
                      <a:pt x="41" y="15"/>
                    </a:lnTo>
                    <a:lnTo>
                      <a:pt x="43" y="9"/>
                    </a:lnTo>
                    <a:lnTo>
                      <a:pt x="46" y="5"/>
                    </a:lnTo>
                    <a:lnTo>
                      <a:pt x="51" y="5"/>
                    </a:lnTo>
                    <a:lnTo>
                      <a:pt x="56" y="11"/>
                    </a:lnTo>
                    <a:lnTo>
                      <a:pt x="59" y="17"/>
                    </a:lnTo>
                    <a:lnTo>
                      <a:pt x="64" y="19"/>
                    </a:lnTo>
                    <a:lnTo>
                      <a:pt x="68" y="19"/>
                    </a:lnTo>
                    <a:lnTo>
                      <a:pt x="71" y="17"/>
                    </a:lnTo>
                    <a:lnTo>
                      <a:pt x="75" y="14"/>
                    </a:lnTo>
                    <a:lnTo>
                      <a:pt x="79" y="9"/>
                    </a:lnTo>
                    <a:lnTo>
                      <a:pt x="83" y="7"/>
                    </a:lnTo>
                    <a:lnTo>
                      <a:pt x="88" y="5"/>
                    </a:lnTo>
                    <a:lnTo>
                      <a:pt x="91" y="1"/>
                    </a:lnTo>
                    <a:lnTo>
                      <a:pt x="93" y="0"/>
                    </a:lnTo>
                    <a:lnTo>
                      <a:pt x="98" y="1"/>
                    </a:lnTo>
                    <a:lnTo>
                      <a:pt x="102" y="3"/>
                    </a:lnTo>
                    <a:lnTo>
                      <a:pt x="107" y="6"/>
                    </a:lnTo>
                    <a:lnTo>
                      <a:pt x="111" y="9"/>
                    </a:lnTo>
                    <a:lnTo>
                      <a:pt x="116" y="13"/>
                    </a:lnTo>
                    <a:lnTo>
                      <a:pt x="118" y="16"/>
                    </a:lnTo>
                    <a:lnTo>
                      <a:pt x="122" y="18"/>
                    </a:lnTo>
                    <a:lnTo>
                      <a:pt x="125" y="23"/>
                    </a:lnTo>
                    <a:lnTo>
                      <a:pt x="127" y="31"/>
                    </a:lnTo>
                    <a:lnTo>
                      <a:pt x="131" y="41"/>
                    </a:lnTo>
                    <a:lnTo>
                      <a:pt x="133" y="54"/>
                    </a:lnTo>
                    <a:lnTo>
                      <a:pt x="138" y="69"/>
                    </a:lnTo>
                    <a:lnTo>
                      <a:pt x="143" y="85"/>
                    </a:lnTo>
                    <a:lnTo>
                      <a:pt x="150" y="104"/>
                    </a:lnTo>
                    <a:lnTo>
                      <a:pt x="154" y="118"/>
                    </a:lnTo>
                    <a:lnTo>
                      <a:pt x="163" y="122"/>
                    </a:lnTo>
                    <a:lnTo>
                      <a:pt x="169" y="122"/>
                    </a:lnTo>
                    <a:lnTo>
                      <a:pt x="172" y="127"/>
                    </a:lnTo>
                    <a:lnTo>
                      <a:pt x="170" y="131"/>
                    </a:lnTo>
                    <a:lnTo>
                      <a:pt x="168" y="132"/>
                    </a:lnTo>
                    <a:lnTo>
                      <a:pt x="167" y="133"/>
                    </a:lnTo>
                    <a:lnTo>
                      <a:pt x="169" y="135"/>
                    </a:lnTo>
                    <a:lnTo>
                      <a:pt x="172" y="139"/>
                    </a:lnTo>
                    <a:lnTo>
                      <a:pt x="174" y="143"/>
                    </a:lnTo>
                    <a:lnTo>
                      <a:pt x="175" y="146"/>
                    </a:lnTo>
                    <a:lnTo>
                      <a:pt x="173" y="149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88"/>
              <p:cNvSpPr>
                <a:spLocks/>
              </p:cNvSpPr>
              <p:nvPr/>
            </p:nvSpPr>
            <p:spPr bwMode="auto">
              <a:xfrm>
                <a:off x="4754" y="2155"/>
                <a:ext cx="3" cy="28"/>
              </a:xfrm>
              <a:custGeom>
                <a:avLst/>
                <a:gdLst>
                  <a:gd name="T0" fmla="*/ 0 w 2"/>
                  <a:gd name="T1" fmla="*/ 55 h 20"/>
                  <a:gd name="T2" fmla="*/ 0 w 2"/>
                  <a:gd name="T3" fmla="*/ 29 h 20"/>
                  <a:gd name="T4" fmla="*/ 0 w 2"/>
                  <a:gd name="T5" fmla="*/ 21 h 20"/>
                  <a:gd name="T6" fmla="*/ 6 w 2"/>
                  <a:gd name="T7" fmla="*/ 15 h 20"/>
                  <a:gd name="T8" fmla="*/ 0 w 2"/>
                  <a:gd name="T9" fmla="*/ 0 h 20"/>
                  <a:gd name="T10" fmla="*/ 0 w 2"/>
                  <a:gd name="T11" fmla="*/ 55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"/>
                  <a:gd name="T19" fmla="*/ 0 h 20"/>
                  <a:gd name="T20" fmla="*/ 2 w 2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" h="20">
                    <a:moveTo>
                      <a:pt x="0" y="20"/>
                    </a:moveTo>
                    <a:lnTo>
                      <a:pt x="0" y="11"/>
                    </a:lnTo>
                    <a:lnTo>
                      <a:pt x="0" y="8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89"/>
              <p:cNvSpPr>
                <a:spLocks/>
              </p:cNvSpPr>
              <p:nvPr/>
            </p:nvSpPr>
            <p:spPr bwMode="auto">
              <a:xfrm>
                <a:off x="4754" y="2155"/>
                <a:ext cx="3" cy="28"/>
              </a:xfrm>
              <a:custGeom>
                <a:avLst/>
                <a:gdLst>
                  <a:gd name="T0" fmla="*/ 0 w 2"/>
                  <a:gd name="T1" fmla="*/ 55 h 20"/>
                  <a:gd name="T2" fmla="*/ 0 w 2"/>
                  <a:gd name="T3" fmla="*/ 55 h 20"/>
                  <a:gd name="T4" fmla="*/ 0 w 2"/>
                  <a:gd name="T5" fmla="*/ 29 h 20"/>
                  <a:gd name="T6" fmla="*/ 0 w 2"/>
                  <a:gd name="T7" fmla="*/ 21 h 20"/>
                  <a:gd name="T8" fmla="*/ 6 w 2"/>
                  <a:gd name="T9" fmla="*/ 15 h 20"/>
                  <a:gd name="T10" fmla="*/ 0 w 2"/>
                  <a:gd name="T11" fmla="*/ 0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"/>
                  <a:gd name="T19" fmla="*/ 0 h 20"/>
                  <a:gd name="T20" fmla="*/ 2 w 2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" h="20">
                    <a:moveTo>
                      <a:pt x="0" y="20"/>
                    </a:moveTo>
                    <a:lnTo>
                      <a:pt x="0" y="20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2" y="6"/>
                    </a:lnTo>
                    <a:lnTo>
                      <a:pt x="0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90"/>
              <p:cNvSpPr>
                <a:spLocks/>
              </p:cNvSpPr>
              <p:nvPr/>
            </p:nvSpPr>
            <p:spPr bwMode="auto">
              <a:xfrm>
                <a:off x="4754" y="2155"/>
                <a:ext cx="3" cy="28"/>
              </a:xfrm>
              <a:custGeom>
                <a:avLst/>
                <a:gdLst>
                  <a:gd name="T0" fmla="*/ 0 w 2"/>
                  <a:gd name="T1" fmla="*/ 0 h 20"/>
                  <a:gd name="T2" fmla="*/ 6 w 2"/>
                  <a:gd name="T3" fmla="*/ 15 h 20"/>
                  <a:gd name="T4" fmla="*/ 0 w 2"/>
                  <a:gd name="T5" fmla="*/ 21 h 20"/>
                  <a:gd name="T6" fmla="*/ 0 w 2"/>
                  <a:gd name="T7" fmla="*/ 29 h 20"/>
                  <a:gd name="T8" fmla="*/ 0 w 2"/>
                  <a:gd name="T9" fmla="*/ 55 h 20"/>
                  <a:gd name="T10" fmla="*/ 0 w 2"/>
                  <a:gd name="T11" fmla="*/ 0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"/>
                  <a:gd name="T19" fmla="*/ 0 h 20"/>
                  <a:gd name="T20" fmla="*/ 2 w 2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" h="20">
                    <a:moveTo>
                      <a:pt x="0" y="0"/>
                    </a:moveTo>
                    <a:lnTo>
                      <a:pt x="2" y="6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91"/>
              <p:cNvSpPr>
                <a:spLocks/>
              </p:cNvSpPr>
              <p:nvPr/>
            </p:nvSpPr>
            <p:spPr bwMode="auto">
              <a:xfrm>
                <a:off x="4754" y="2155"/>
                <a:ext cx="3" cy="28"/>
              </a:xfrm>
              <a:custGeom>
                <a:avLst/>
                <a:gdLst>
                  <a:gd name="T0" fmla="*/ 0 w 2"/>
                  <a:gd name="T1" fmla="*/ 0 h 20"/>
                  <a:gd name="T2" fmla="*/ 0 w 2"/>
                  <a:gd name="T3" fmla="*/ 0 h 20"/>
                  <a:gd name="T4" fmla="*/ 6 w 2"/>
                  <a:gd name="T5" fmla="*/ 15 h 20"/>
                  <a:gd name="T6" fmla="*/ 0 w 2"/>
                  <a:gd name="T7" fmla="*/ 21 h 20"/>
                  <a:gd name="T8" fmla="*/ 0 w 2"/>
                  <a:gd name="T9" fmla="*/ 29 h 20"/>
                  <a:gd name="T10" fmla="*/ 0 w 2"/>
                  <a:gd name="T11" fmla="*/ 55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"/>
                  <a:gd name="T19" fmla="*/ 0 h 20"/>
                  <a:gd name="T20" fmla="*/ 2 w 2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" h="20">
                    <a:moveTo>
                      <a:pt x="0" y="0"/>
                    </a:moveTo>
                    <a:lnTo>
                      <a:pt x="0" y="0"/>
                    </a:lnTo>
                    <a:lnTo>
                      <a:pt x="2" y="6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0" y="2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92"/>
              <p:cNvSpPr>
                <a:spLocks/>
              </p:cNvSpPr>
              <p:nvPr/>
            </p:nvSpPr>
            <p:spPr bwMode="auto">
              <a:xfrm>
                <a:off x="4741" y="2155"/>
                <a:ext cx="106" cy="270"/>
              </a:xfrm>
              <a:custGeom>
                <a:avLst/>
                <a:gdLst>
                  <a:gd name="T0" fmla="*/ 87 w 72"/>
                  <a:gd name="T1" fmla="*/ 284 h 193"/>
                  <a:gd name="T2" fmla="*/ 93 w 72"/>
                  <a:gd name="T3" fmla="*/ 259 h 193"/>
                  <a:gd name="T4" fmla="*/ 0 w 72"/>
                  <a:gd name="T5" fmla="*/ 165 h 193"/>
                  <a:gd name="T6" fmla="*/ 1 w 72"/>
                  <a:gd name="T7" fmla="*/ 151 h 193"/>
                  <a:gd name="T8" fmla="*/ 15 w 72"/>
                  <a:gd name="T9" fmla="*/ 138 h 193"/>
                  <a:gd name="T10" fmla="*/ 1 w 72"/>
                  <a:gd name="T11" fmla="*/ 112 h 193"/>
                  <a:gd name="T12" fmla="*/ 6 w 72"/>
                  <a:gd name="T13" fmla="*/ 88 h 193"/>
                  <a:gd name="T14" fmla="*/ 19 w 72"/>
                  <a:gd name="T15" fmla="*/ 69 h 193"/>
                  <a:gd name="T16" fmla="*/ 28 w 72"/>
                  <a:gd name="T17" fmla="*/ 55 h 193"/>
                  <a:gd name="T18" fmla="*/ 28 w 72"/>
                  <a:gd name="T19" fmla="*/ 21 h 193"/>
                  <a:gd name="T20" fmla="*/ 28 w 72"/>
                  <a:gd name="T21" fmla="*/ 0 h 193"/>
                  <a:gd name="T22" fmla="*/ 221 w 72"/>
                  <a:gd name="T23" fmla="*/ 83 h 193"/>
                  <a:gd name="T24" fmla="*/ 197 w 72"/>
                  <a:gd name="T25" fmla="*/ 108 h 193"/>
                  <a:gd name="T26" fmla="*/ 183 w 72"/>
                  <a:gd name="T27" fmla="*/ 123 h 193"/>
                  <a:gd name="T28" fmla="*/ 178 w 72"/>
                  <a:gd name="T29" fmla="*/ 162 h 193"/>
                  <a:gd name="T30" fmla="*/ 202 w 72"/>
                  <a:gd name="T31" fmla="*/ 176 h 193"/>
                  <a:gd name="T32" fmla="*/ 224 w 72"/>
                  <a:gd name="T33" fmla="*/ 176 h 193"/>
                  <a:gd name="T34" fmla="*/ 224 w 72"/>
                  <a:gd name="T35" fmla="*/ 200 h 193"/>
                  <a:gd name="T36" fmla="*/ 230 w 72"/>
                  <a:gd name="T37" fmla="*/ 235 h 193"/>
                  <a:gd name="T38" fmla="*/ 221 w 72"/>
                  <a:gd name="T39" fmla="*/ 260 h 193"/>
                  <a:gd name="T40" fmla="*/ 221 w 72"/>
                  <a:gd name="T41" fmla="*/ 274 h 193"/>
                  <a:gd name="T42" fmla="*/ 215 w 72"/>
                  <a:gd name="T43" fmla="*/ 315 h 193"/>
                  <a:gd name="T44" fmla="*/ 215 w 72"/>
                  <a:gd name="T45" fmla="*/ 372 h 193"/>
                  <a:gd name="T46" fmla="*/ 178 w 72"/>
                  <a:gd name="T47" fmla="*/ 446 h 193"/>
                  <a:gd name="T48" fmla="*/ 178 w 72"/>
                  <a:gd name="T49" fmla="*/ 480 h 193"/>
                  <a:gd name="T50" fmla="*/ 143 w 72"/>
                  <a:gd name="T51" fmla="*/ 526 h 193"/>
                  <a:gd name="T52" fmla="*/ 128 w 72"/>
                  <a:gd name="T53" fmla="*/ 513 h 193"/>
                  <a:gd name="T54" fmla="*/ 102 w 72"/>
                  <a:gd name="T55" fmla="*/ 487 h 193"/>
                  <a:gd name="T56" fmla="*/ 79 w 72"/>
                  <a:gd name="T57" fmla="*/ 467 h 193"/>
                  <a:gd name="T58" fmla="*/ 47 w 72"/>
                  <a:gd name="T59" fmla="*/ 457 h 193"/>
                  <a:gd name="T60" fmla="*/ 15 w 72"/>
                  <a:gd name="T61" fmla="*/ 425 h 193"/>
                  <a:gd name="T62" fmla="*/ 22 w 72"/>
                  <a:gd name="T63" fmla="*/ 372 h 193"/>
                  <a:gd name="T64" fmla="*/ 59 w 72"/>
                  <a:gd name="T65" fmla="*/ 329 h 193"/>
                  <a:gd name="T66" fmla="*/ 79 w 72"/>
                  <a:gd name="T67" fmla="*/ 290 h 19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2"/>
                  <a:gd name="T103" fmla="*/ 0 h 193"/>
                  <a:gd name="T104" fmla="*/ 72 w 72"/>
                  <a:gd name="T105" fmla="*/ 193 h 19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2" h="193">
                    <a:moveTo>
                      <a:pt x="25" y="106"/>
                    </a:moveTo>
                    <a:lnTo>
                      <a:pt x="27" y="104"/>
                    </a:lnTo>
                    <a:lnTo>
                      <a:pt x="31" y="99"/>
                    </a:lnTo>
                    <a:lnTo>
                      <a:pt x="29" y="94"/>
                    </a:lnTo>
                    <a:lnTo>
                      <a:pt x="27" y="88"/>
                    </a:lnTo>
                    <a:lnTo>
                      <a:pt x="0" y="60"/>
                    </a:lnTo>
                    <a:lnTo>
                      <a:pt x="0" y="57"/>
                    </a:lnTo>
                    <a:lnTo>
                      <a:pt x="1" y="55"/>
                    </a:lnTo>
                    <a:lnTo>
                      <a:pt x="4" y="55"/>
                    </a:lnTo>
                    <a:lnTo>
                      <a:pt x="5" y="51"/>
                    </a:lnTo>
                    <a:lnTo>
                      <a:pt x="3" y="45"/>
                    </a:lnTo>
                    <a:lnTo>
                      <a:pt x="1" y="41"/>
                    </a:lnTo>
                    <a:lnTo>
                      <a:pt x="0" y="36"/>
                    </a:lnTo>
                    <a:lnTo>
                      <a:pt x="2" y="32"/>
                    </a:lnTo>
                    <a:lnTo>
                      <a:pt x="3" y="27"/>
                    </a:lnTo>
                    <a:lnTo>
                      <a:pt x="6" y="25"/>
                    </a:lnTo>
                    <a:lnTo>
                      <a:pt x="8" y="24"/>
                    </a:lnTo>
                    <a:lnTo>
                      <a:pt x="9" y="20"/>
                    </a:lnTo>
                    <a:lnTo>
                      <a:pt x="9" y="11"/>
                    </a:lnTo>
                    <a:lnTo>
                      <a:pt x="9" y="8"/>
                    </a:lnTo>
                    <a:lnTo>
                      <a:pt x="11" y="6"/>
                    </a:lnTo>
                    <a:lnTo>
                      <a:pt x="9" y="0"/>
                    </a:lnTo>
                    <a:lnTo>
                      <a:pt x="69" y="21"/>
                    </a:lnTo>
                    <a:lnTo>
                      <a:pt x="69" y="30"/>
                    </a:lnTo>
                    <a:lnTo>
                      <a:pt x="65" y="33"/>
                    </a:lnTo>
                    <a:lnTo>
                      <a:pt x="62" y="39"/>
                    </a:lnTo>
                    <a:lnTo>
                      <a:pt x="60" y="44"/>
                    </a:lnTo>
                    <a:lnTo>
                      <a:pt x="57" y="45"/>
                    </a:lnTo>
                    <a:lnTo>
                      <a:pt x="56" y="52"/>
                    </a:lnTo>
                    <a:lnTo>
                      <a:pt x="56" y="59"/>
                    </a:lnTo>
                    <a:lnTo>
                      <a:pt x="59" y="64"/>
                    </a:lnTo>
                    <a:lnTo>
                      <a:pt x="63" y="64"/>
                    </a:lnTo>
                    <a:lnTo>
                      <a:pt x="67" y="61"/>
                    </a:lnTo>
                    <a:lnTo>
                      <a:pt x="70" y="64"/>
                    </a:lnTo>
                    <a:lnTo>
                      <a:pt x="70" y="68"/>
                    </a:lnTo>
                    <a:lnTo>
                      <a:pt x="70" y="73"/>
                    </a:lnTo>
                    <a:lnTo>
                      <a:pt x="72" y="79"/>
                    </a:lnTo>
                    <a:lnTo>
                      <a:pt x="72" y="86"/>
                    </a:lnTo>
                    <a:lnTo>
                      <a:pt x="72" y="93"/>
                    </a:lnTo>
                    <a:lnTo>
                      <a:pt x="69" y="95"/>
                    </a:lnTo>
                    <a:lnTo>
                      <a:pt x="67" y="96"/>
                    </a:lnTo>
                    <a:lnTo>
                      <a:pt x="69" y="100"/>
                    </a:lnTo>
                    <a:lnTo>
                      <a:pt x="69" y="107"/>
                    </a:lnTo>
                    <a:lnTo>
                      <a:pt x="67" y="115"/>
                    </a:lnTo>
                    <a:lnTo>
                      <a:pt x="67" y="126"/>
                    </a:lnTo>
                    <a:lnTo>
                      <a:pt x="67" y="136"/>
                    </a:lnTo>
                    <a:lnTo>
                      <a:pt x="63" y="148"/>
                    </a:lnTo>
                    <a:lnTo>
                      <a:pt x="56" y="163"/>
                    </a:lnTo>
                    <a:lnTo>
                      <a:pt x="55" y="169"/>
                    </a:lnTo>
                    <a:lnTo>
                      <a:pt x="56" y="175"/>
                    </a:lnTo>
                    <a:lnTo>
                      <a:pt x="54" y="182"/>
                    </a:lnTo>
                    <a:lnTo>
                      <a:pt x="45" y="192"/>
                    </a:lnTo>
                    <a:lnTo>
                      <a:pt x="42" y="193"/>
                    </a:lnTo>
                    <a:lnTo>
                      <a:pt x="40" y="187"/>
                    </a:lnTo>
                    <a:lnTo>
                      <a:pt x="38" y="181"/>
                    </a:lnTo>
                    <a:lnTo>
                      <a:pt x="32" y="178"/>
                    </a:lnTo>
                    <a:lnTo>
                      <a:pt x="29" y="175"/>
                    </a:lnTo>
                    <a:lnTo>
                      <a:pt x="25" y="171"/>
                    </a:lnTo>
                    <a:lnTo>
                      <a:pt x="20" y="168"/>
                    </a:lnTo>
                    <a:lnTo>
                      <a:pt x="15" y="167"/>
                    </a:lnTo>
                    <a:lnTo>
                      <a:pt x="9" y="163"/>
                    </a:lnTo>
                    <a:lnTo>
                      <a:pt x="5" y="155"/>
                    </a:lnTo>
                    <a:lnTo>
                      <a:pt x="3" y="144"/>
                    </a:lnTo>
                    <a:lnTo>
                      <a:pt x="7" y="136"/>
                    </a:lnTo>
                    <a:lnTo>
                      <a:pt x="14" y="130"/>
                    </a:lnTo>
                    <a:lnTo>
                      <a:pt x="18" y="120"/>
                    </a:lnTo>
                    <a:lnTo>
                      <a:pt x="22" y="112"/>
                    </a:lnTo>
                    <a:lnTo>
                      <a:pt x="25" y="10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93"/>
              <p:cNvSpPr>
                <a:spLocks/>
              </p:cNvSpPr>
              <p:nvPr/>
            </p:nvSpPr>
            <p:spPr bwMode="auto">
              <a:xfrm>
                <a:off x="4741" y="2155"/>
                <a:ext cx="106" cy="270"/>
              </a:xfrm>
              <a:custGeom>
                <a:avLst/>
                <a:gdLst>
                  <a:gd name="T0" fmla="*/ 79 w 72"/>
                  <a:gd name="T1" fmla="*/ 290 h 193"/>
                  <a:gd name="T2" fmla="*/ 100 w 72"/>
                  <a:gd name="T3" fmla="*/ 270 h 193"/>
                  <a:gd name="T4" fmla="*/ 87 w 72"/>
                  <a:gd name="T5" fmla="*/ 241 h 193"/>
                  <a:gd name="T6" fmla="*/ 0 w 72"/>
                  <a:gd name="T7" fmla="*/ 157 h 193"/>
                  <a:gd name="T8" fmla="*/ 13 w 72"/>
                  <a:gd name="T9" fmla="*/ 151 h 193"/>
                  <a:gd name="T10" fmla="*/ 9 w 72"/>
                  <a:gd name="T11" fmla="*/ 123 h 193"/>
                  <a:gd name="T12" fmla="*/ 0 w 72"/>
                  <a:gd name="T13" fmla="*/ 98 h 193"/>
                  <a:gd name="T14" fmla="*/ 9 w 72"/>
                  <a:gd name="T15" fmla="*/ 74 h 193"/>
                  <a:gd name="T16" fmla="*/ 27 w 72"/>
                  <a:gd name="T17" fmla="*/ 67 h 193"/>
                  <a:gd name="T18" fmla="*/ 28 w 72"/>
                  <a:gd name="T19" fmla="*/ 29 h 193"/>
                  <a:gd name="T20" fmla="*/ 35 w 72"/>
                  <a:gd name="T21" fmla="*/ 15 h 193"/>
                  <a:gd name="T22" fmla="*/ 221 w 72"/>
                  <a:gd name="T23" fmla="*/ 57 h 193"/>
                  <a:gd name="T24" fmla="*/ 208 w 72"/>
                  <a:gd name="T25" fmla="*/ 90 h 193"/>
                  <a:gd name="T26" fmla="*/ 191 w 72"/>
                  <a:gd name="T27" fmla="*/ 122 h 193"/>
                  <a:gd name="T28" fmla="*/ 178 w 72"/>
                  <a:gd name="T29" fmla="*/ 143 h 193"/>
                  <a:gd name="T30" fmla="*/ 188 w 72"/>
                  <a:gd name="T31" fmla="*/ 176 h 193"/>
                  <a:gd name="T32" fmla="*/ 215 w 72"/>
                  <a:gd name="T33" fmla="*/ 166 h 193"/>
                  <a:gd name="T34" fmla="*/ 224 w 72"/>
                  <a:gd name="T35" fmla="*/ 186 h 193"/>
                  <a:gd name="T36" fmla="*/ 230 w 72"/>
                  <a:gd name="T37" fmla="*/ 217 h 193"/>
                  <a:gd name="T38" fmla="*/ 230 w 72"/>
                  <a:gd name="T39" fmla="*/ 255 h 193"/>
                  <a:gd name="T40" fmla="*/ 215 w 72"/>
                  <a:gd name="T41" fmla="*/ 262 h 193"/>
                  <a:gd name="T42" fmla="*/ 221 w 72"/>
                  <a:gd name="T43" fmla="*/ 294 h 193"/>
                  <a:gd name="T44" fmla="*/ 215 w 72"/>
                  <a:gd name="T45" fmla="*/ 344 h 193"/>
                  <a:gd name="T46" fmla="*/ 202 w 72"/>
                  <a:gd name="T47" fmla="*/ 406 h 193"/>
                  <a:gd name="T48" fmla="*/ 175 w 72"/>
                  <a:gd name="T49" fmla="*/ 462 h 193"/>
                  <a:gd name="T50" fmla="*/ 171 w 72"/>
                  <a:gd name="T51" fmla="*/ 499 h 193"/>
                  <a:gd name="T52" fmla="*/ 134 w 72"/>
                  <a:gd name="T53" fmla="*/ 529 h 193"/>
                  <a:gd name="T54" fmla="*/ 121 w 72"/>
                  <a:gd name="T55" fmla="*/ 495 h 193"/>
                  <a:gd name="T56" fmla="*/ 93 w 72"/>
                  <a:gd name="T57" fmla="*/ 480 h 193"/>
                  <a:gd name="T58" fmla="*/ 63 w 72"/>
                  <a:gd name="T59" fmla="*/ 460 h 193"/>
                  <a:gd name="T60" fmla="*/ 28 w 72"/>
                  <a:gd name="T61" fmla="*/ 446 h 193"/>
                  <a:gd name="T62" fmla="*/ 9 w 72"/>
                  <a:gd name="T63" fmla="*/ 393 h 193"/>
                  <a:gd name="T64" fmla="*/ 46 w 72"/>
                  <a:gd name="T65" fmla="*/ 357 h 193"/>
                  <a:gd name="T66" fmla="*/ 69 w 72"/>
                  <a:gd name="T67" fmla="*/ 308 h 19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2"/>
                  <a:gd name="T103" fmla="*/ 0 h 193"/>
                  <a:gd name="T104" fmla="*/ 72 w 72"/>
                  <a:gd name="T105" fmla="*/ 193 h 19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2" h="193">
                    <a:moveTo>
                      <a:pt x="25" y="106"/>
                    </a:moveTo>
                    <a:lnTo>
                      <a:pt x="25" y="106"/>
                    </a:lnTo>
                    <a:lnTo>
                      <a:pt x="27" y="104"/>
                    </a:lnTo>
                    <a:lnTo>
                      <a:pt x="31" y="99"/>
                    </a:lnTo>
                    <a:lnTo>
                      <a:pt x="29" y="94"/>
                    </a:lnTo>
                    <a:lnTo>
                      <a:pt x="27" y="88"/>
                    </a:lnTo>
                    <a:lnTo>
                      <a:pt x="0" y="60"/>
                    </a:lnTo>
                    <a:lnTo>
                      <a:pt x="0" y="57"/>
                    </a:lnTo>
                    <a:lnTo>
                      <a:pt x="1" y="55"/>
                    </a:lnTo>
                    <a:lnTo>
                      <a:pt x="4" y="55"/>
                    </a:lnTo>
                    <a:lnTo>
                      <a:pt x="5" y="51"/>
                    </a:lnTo>
                    <a:lnTo>
                      <a:pt x="3" y="45"/>
                    </a:lnTo>
                    <a:lnTo>
                      <a:pt x="1" y="41"/>
                    </a:lnTo>
                    <a:lnTo>
                      <a:pt x="0" y="36"/>
                    </a:lnTo>
                    <a:lnTo>
                      <a:pt x="2" y="32"/>
                    </a:lnTo>
                    <a:lnTo>
                      <a:pt x="3" y="27"/>
                    </a:lnTo>
                    <a:lnTo>
                      <a:pt x="6" y="25"/>
                    </a:lnTo>
                    <a:lnTo>
                      <a:pt x="8" y="24"/>
                    </a:lnTo>
                    <a:lnTo>
                      <a:pt x="9" y="20"/>
                    </a:lnTo>
                    <a:lnTo>
                      <a:pt x="9" y="11"/>
                    </a:lnTo>
                    <a:lnTo>
                      <a:pt x="9" y="8"/>
                    </a:lnTo>
                    <a:lnTo>
                      <a:pt x="11" y="6"/>
                    </a:lnTo>
                    <a:lnTo>
                      <a:pt x="9" y="0"/>
                    </a:lnTo>
                    <a:lnTo>
                      <a:pt x="69" y="21"/>
                    </a:lnTo>
                    <a:lnTo>
                      <a:pt x="69" y="30"/>
                    </a:lnTo>
                    <a:lnTo>
                      <a:pt x="65" y="33"/>
                    </a:lnTo>
                    <a:lnTo>
                      <a:pt x="62" y="39"/>
                    </a:lnTo>
                    <a:lnTo>
                      <a:pt x="60" y="44"/>
                    </a:lnTo>
                    <a:lnTo>
                      <a:pt x="57" y="45"/>
                    </a:lnTo>
                    <a:lnTo>
                      <a:pt x="56" y="52"/>
                    </a:lnTo>
                    <a:lnTo>
                      <a:pt x="56" y="59"/>
                    </a:lnTo>
                    <a:lnTo>
                      <a:pt x="59" y="64"/>
                    </a:lnTo>
                    <a:lnTo>
                      <a:pt x="63" y="64"/>
                    </a:lnTo>
                    <a:lnTo>
                      <a:pt x="67" y="61"/>
                    </a:lnTo>
                    <a:lnTo>
                      <a:pt x="70" y="64"/>
                    </a:lnTo>
                    <a:lnTo>
                      <a:pt x="70" y="68"/>
                    </a:lnTo>
                    <a:lnTo>
                      <a:pt x="70" y="73"/>
                    </a:lnTo>
                    <a:lnTo>
                      <a:pt x="72" y="79"/>
                    </a:lnTo>
                    <a:lnTo>
                      <a:pt x="72" y="86"/>
                    </a:lnTo>
                    <a:lnTo>
                      <a:pt x="72" y="93"/>
                    </a:lnTo>
                    <a:lnTo>
                      <a:pt x="69" y="95"/>
                    </a:lnTo>
                    <a:lnTo>
                      <a:pt x="67" y="96"/>
                    </a:lnTo>
                    <a:lnTo>
                      <a:pt x="69" y="100"/>
                    </a:lnTo>
                    <a:lnTo>
                      <a:pt x="69" y="107"/>
                    </a:lnTo>
                    <a:lnTo>
                      <a:pt x="67" y="115"/>
                    </a:lnTo>
                    <a:lnTo>
                      <a:pt x="67" y="126"/>
                    </a:lnTo>
                    <a:lnTo>
                      <a:pt x="67" y="136"/>
                    </a:lnTo>
                    <a:lnTo>
                      <a:pt x="63" y="148"/>
                    </a:lnTo>
                    <a:lnTo>
                      <a:pt x="56" y="163"/>
                    </a:lnTo>
                    <a:lnTo>
                      <a:pt x="55" y="169"/>
                    </a:lnTo>
                    <a:lnTo>
                      <a:pt x="56" y="175"/>
                    </a:lnTo>
                    <a:lnTo>
                      <a:pt x="54" y="182"/>
                    </a:lnTo>
                    <a:lnTo>
                      <a:pt x="45" y="192"/>
                    </a:lnTo>
                    <a:lnTo>
                      <a:pt x="42" y="193"/>
                    </a:lnTo>
                    <a:lnTo>
                      <a:pt x="40" y="187"/>
                    </a:lnTo>
                    <a:lnTo>
                      <a:pt x="38" y="181"/>
                    </a:lnTo>
                    <a:lnTo>
                      <a:pt x="32" y="178"/>
                    </a:lnTo>
                    <a:lnTo>
                      <a:pt x="29" y="175"/>
                    </a:lnTo>
                    <a:lnTo>
                      <a:pt x="25" y="171"/>
                    </a:lnTo>
                    <a:lnTo>
                      <a:pt x="20" y="168"/>
                    </a:lnTo>
                    <a:lnTo>
                      <a:pt x="15" y="167"/>
                    </a:lnTo>
                    <a:lnTo>
                      <a:pt x="9" y="163"/>
                    </a:lnTo>
                    <a:lnTo>
                      <a:pt x="5" y="155"/>
                    </a:lnTo>
                    <a:lnTo>
                      <a:pt x="3" y="144"/>
                    </a:lnTo>
                    <a:lnTo>
                      <a:pt x="7" y="136"/>
                    </a:lnTo>
                    <a:lnTo>
                      <a:pt x="14" y="130"/>
                    </a:lnTo>
                    <a:lnTo>
                      <a:pt x="18" y="120"/>
                    </a:lnTo>
                    <a:lnTo>
                      <a:pt x="22" y="112"/>
                    </a:lnTo>
                    <a:lnTo>
                      <a:pt x="25" y="106"/>
                    </a:lnTo>
                  </a:path>
                </a:pathLst>
              </a:custGeom>
              <a:solidFill>
                <a:srgbClr val="92D050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94"/>
              <p:cNvSpPr>
                <a:spLocks/>
              </p:cNvSpPr>
              <p:nvPr/>
            </p:nvSpPr>
            <p:spPr bwMode="auto">
              <a:xfrm>
                <a:off x="4206" y="2335"/>
                <a:ext cx="375" cy="447"/>
              </a:xfrm>
              <a:custGeom>
                <a:avLst/>
                <a:gdLst>
                  <a:gd name="T0" fmla="*/ 47 w 256"/>
                  <a:gd name="T1" fmla="*/ 830 h 320"/>
                  <a:gd name="T2" fmla="*/ 120 w 256"/>
                  <a:gd name="T3" fmla="*/ 768 h 320"/>
                  <a:gd name="T4" fmla="*/ 154 w 256"/>
                  <a:gd name="T5" fmla="*/ 726 h 320"/>
                  <a:gd name="T6" fmla="*/ 107 w 256"/>
                  <a:gd name="T7" fmla="*/ 703 h 320"/>
                  <a:gd name="T8" fmla="*/ 73 w 256"/>
                  <a:gd name="T9" fmla="*/ 672 h 320"/>
                  <a:gd name="T10" fmla="*/ 45 w 256"/>
                  <a:gd name="T11" fmla="*/ 633 h 320"/>
                  <a:gd name="T12" fmla="*/ 13 w 256"/>
                  <a:gd name="T13" fmla="*/ 556 h 320"/>
                  <a:gd name="T14" fmla="*/ 41 w 256"/>
                  <a:gd name="T15" fmla="*/ 541 h 320"/>
                  <a:gd name="T16" fmla="*/ 82 w 256"/>
                  <a:gd name="T17" fmla="*/ 496 h 320"/>
                  <a:gd name="T18" fmla="*/ 110 w 256"/>
                  <a:gd name="T19" fmla="*/ 390 h 320"/>
                  <a:gd name="T20" fmla="*/ 114 w 256"/>
                  <a:gd name="T21" fmla="*/ 427 h 320"/>
                  <a:gd name="T22" fmla="*/ 133 w 256"/>
                  <a:gd name="T23" fmla="*/ 419 h 320"/>
                  <a:gd name="T24" fmla="*/ 133 w 256"/>
                  <a:gd name="T25" fmla="*/ 397 h 320"/>
                  <a:gd name="T26" fmla="*/ 144 w 256"/>
                  <a:gd name="T27" fmla="*/ 344 h 320"/>
                  <a:gd name="T28" fmla="*/ 190 w 256"/>
                  <a:gd name="T29" fmla="*/ 310 h 320"/>
                  <a:gd name="T30" fmla="*/ 236 w 256"/>
                  <a:gd name="T31" fmla="*/ 270 h 320"/>
                  <a:gd name="T32" fmla="*/ 268 w 256"/>
                  <a:gd name="T33" fmla="*/ 151 h 320"/>
                  <a:gd name="T34" fmla="*/ 283 w 256"/>
                  <a:gd name="T35" fmla="*/ 84 h 320"/>
                  <a:gd name="T36" fmla="*/ 277 w 256"/>
                  <a:gd name="T37" fmla="*/ 11 h 320"/>
                  <a:gd name="T38" fmla="*/ 327 w 256"/>
                  <a:gd name="T39" fmla="*/ 205 h 320"/>
                  <a:gd name="T40" fmla="*/ 371 w 256"/>
                  <a:gd name="T41" fmla="*/ 198 h 320"/>
                  <a:gd name="T42" fmla="*/ 439 w 256"/>
                  <a:gd name="T43" fmla="*/ 187 h 320"/>
                  <a:gd name="T44" fmla="*/ 508 w 256"/>
                  <a:gd name="T45" fmla="*/ 274 h 320"/>
                  <a:gd name="T46" fmla="*/ 555 w 256"/>
                  <a:gd name="T47" fmla="*/ 232 h 320"/>
                  <a:gd name="T48" fmla="*/ 596 w 256"/>
                  <a:gd name="T49" fmla="*/ 198 h 320"/>
                  <a:gd name="T50" fmla="*/ 637 w 256"/>
                  <a:gd name="T51" fmla="*/ 187 h 320"/>
                  <a:gd name="T52" fmla="*/ 675 w 256"/>
                  <a:gd name="T53" fmla="*/ 172 h 320"/>
                  <a:gd name="T54" fmla="*/ 715 w 256"/>
                  <a:gd name="T55" fmla="*/ 147 h 320"/>
                  <a:gd name="T56" fmla="*/ 776 w 256"/>
                  <a:gd name="T57" fmla="*/ 177 h 320"/>
                  <a:gd name="T58" fmla="*/ 795 w 256"/>
                  <a:gd name="T59" fmla="*/ 242 h 320"/>
                  <a:gd name="T60" fmla="*/ 735 w 256"/>
                  <a:gd name="T61" fmla="*/ 218 h 320"/>
                  <a:gd name="T62" fmla="*/ 697 w 256"/>
                  <a:gd name="T63" fmla="*/ 218 h 320"/>
                  <a:gd name="T64" fmla="*/ 675 w 256"/>
                  <a:gd name="T65" fmla="*/ 277 h 320"/>
                  <a:gd name="T66" fmla="*/ 608 w 256"/>
                  <a:gd name="T67" fmla="*/ 365 h 320"/>
                  <a:gd name="T68" fmla="*/ 568 w 256"/>
                  <a:gd name="T69" fmla="*/ 444 h 320"/>
                  <a:gd name="T70" fmla="*/ 519 w 256"/>
                  <a:gd name="T71" fmla="*/ 426 h 320"/>
                  <a:gd name="T72" fmla="*/ 495 w 256"/>
                  <a:gd name="T73" fmla="*/ 488 h 320"/>
                  <a:gd name="T74" fmla="*/ 444 w 256"/>
                  <a:gd name="T75" fmla="*/ 624 h 320"/>
                  <a:gd name="T76" fmla="*/ 453 w 256"/>
                  <a:gd name="T77" fmla="*/ 665 h 320"/>
                  <a:gd name="T78" fmla="*/ 391 w 256"/>
                  <a:gd name="T79" fmla="*/ 700 h 320"/>
                  <a:gd name="T80" fmla="*/ 343 w 256"/>
                  <a:gd name="T81" fmla="*/ 714 h 320"/>
                  <a:gd name="T82" fmla="*/ 337 w 256"/>
                  <a:gd name="T83" fmla="*/ 733 h 320"/>
                  <a:gd name="T84" fmla="*/ 303 w 256"/>
                  <a:gd name="T85" fmla="*/ 749 h 320"/>
                  <a:gd name="T86" fmla="*/ 264 w 256"/>
                  <a:gd name="T87" fmla="*/ 739 h 320"/>
                  <a:gd name="T88" fmla="*/ 239 w 256"/>
                  <a:gd name="T89" fmla="*/ 771 h 320"/>
                  <a:gd name="T90" fmla="*/ 198 w 256"/>
                  <a:gd name="T91" fmla="*/ 777 h 320"/>
                  <a:gd name="T92" fmla="*/ 154 w 256"/>
                  <a:gd name="T93" fmla="*/ 742 h 320"/>
                  <a:gd name="T94" fmla="*/ 135 w 256"/>
                  <a:gd name="T95" fmla="*/ 753 h 320"/>
                  <a:gd name="T96" fmla="*/ 73 w 256"/>
                  <a:gd name="T97" fmla="*/ 810 h 320"/>
                  <a:gd name="T98" fmla="*/ 15 w 256"/>
                  <a:gd name="T99" fmla="*/ 872 h 3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56"/>
                  <a:gd name="T151" fmla="*/ 0 h 320"/>
                  <a:gd name="T152" fmla="*/ 256 w 256"/>
                  <a:gd name="T153" fmla="*/ 320 h 32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56" h="320">
                    <a:moveTo>
                      <a:pt x="5" y="320"/>
                    </a:moveTo>
                    <a:lnTo>
                      <a:pt x="9" y="312"/>
                    </a:lnTo>
                    <a:lnTo>
                      <a:pt x="15" y="304"/>
                    </a:lnTo>
                    <a:lnTo>
                      <a:pt x="23" y="297"/>
                    </a:lnTo>
                    <a:lnTo>
                      <a:pt x="30" y="289"/>
                    </a:lnTo>
                    <a:lnTo>
                      <a:pt x="38" y="282"/>
                    </a:lnTo>
                    <a:lnTo>
                      <a:pt x="43" y="276"/>
                    </a:lnTo>
                    <a:lnTo>
                      <a:pt x="47" y="271"/>
                    </a:lnTo>
                    <a:lnTo>
                      <a:pt x="49" y="266"/>
                    </a:lnTo>
                    <a:lnTo>
                      <a:pt x="45" y="261"/>
                    </a:lnTo>
                    <a:lnTo>
                      <a:pt x="38" y="260"/>
                    </a:lnTo>
                    <a:lnTo>
                      <a:pt x="34" y="258"/>
                    </a:lnTo>
                    <a:lnTo>
                      <a:pt x="29" y="255"/>
                    </a:lnTo>
                    <a:lnTo>
                      <a:pt x="26" y="250"/>
                    </a:lnTo>
                    <a:lnTo>
                      <a:pt x="23" y="246"/>
                    </a:lnTo>
                    <a:lnTo>
                      <a:pt x="20" y="241"/>
                    </a:lnTo>
                    <a:lnTo>
                      <a:pt x="17" y="236"/>
                    </a:lnTo>
                    <a:lnTo>
                      <a:pt x="14" y="232"/>
                    </a:lnTo>
                    <a:lnTo>
                      <a:pt x="7" y="224"/>
                    </a:lnTo>
                    <a:lnTo>
                      <a:pt x="5" y="213"/>
                    </a:lnTo>
                    <a:lnTo>
                      <a:pt x="4" y="204"/>
                    </a:lnTo>
                    <a:lnTo>
                      <a:pt x="0" y="196"/>
                    </a:lnTo>
                    <a:lnTo>
                      <a:pt x="6" y="198"/>
                    </a:lnTo>
                    <a:lnTo>
                      <a:pt x="13" y="198"/>
                    </a:lnTo>
                    <a:lnTo>
                      <a:pt x="17" y="195"/>
                    </a:lnTo>
                    <a:lnTo>
                      <a:pt x="19" y="185"/>
                    </a:lnTo>
                    <a:lnTo>
                      <a:pt x="26" y="182"/>
                    </a:lnTo>
                    <a:lnTo>
                      <a:pt x="24" y="161"/>
                    </a:lnTo>
                    <a:lnTo>
                      <a:pt x="29" y="146"/>
                    </a:lnTo>
                    <a:lnTo>
                      <a:pt x="35" y="143"/>
                    </a:lnTo>
                    <a:lnTo>
                      <a:pt x="36" y="153"/>
                    </a:lnTo>
                    <a:lnTo>
                      <a:pt x="35" y="156"/>
                    </a:lnTo>
                    <a:lnTo>
                      <a:pt x="36" y="157"/>
                    </a:lnTo>
                    <a:lnTo>
                      <a:pt x="38" y="156"/>
                    </a:lnTo>
                    <a:lnTo>
                      <a:pt x="39" y="155"/>
                    </a:lnTo>
                    <a:lnTo>
                      <a:pt x="42" y="154"/>
                    </a:lnTo>
                    <a:lnTo>
                      <a:pt x="45" y="153"/>
                    </a:lnTo>
                    <a:lnTo>
                      <a:pt x="46" y="149"/>
                    </a:lnTo>
                    <a:lnTo>
                      <a:pt x="42" y="145"/>
                    </a:lnTo>
                    <a:lnTo>
                      <a:pt x="41" y="141"/>
                    </a:lnTo>
                    <a:lnTo>
                      <a:pt x="42" y="134"/>
                    </a:lnTo>
                    <a:lnTo>
                      <a:pt x="46" y="126"/>
                    </a:lnTo>
                    <a:lnTo>
                      <a:pt x="53" y="118"/>
                    </a:lnTo>
                    <a:lnTo>
                      <a:pt x="58" y="114"/>
                    </a:lnTo>
                    <a:lnTo>
                      <a:pt x="61" y="114"/>
                    </a:lnTo>
                    <a:lnTo>
                      <a:pt x="65" y="113"/>
                    </a:lnTo>
                    <a:lnTo>
                      <a:pt x="67" y="109"/>
                    </a:lnTo>
                    <a:lnTo>
                      <a:pt x="75" y="99"/>
                    </a:lnTo>
                    <a:lnTo>
                      <a:pt x="83" y="89"/>
                    </a:lnTo>
                    <a:lnTo>
                      <a:pt x="87" y="75"/>
                    </a:lnTo>
                    <a:lnTo>
                      <a:pt x="85" y="55"/>
                    </a:lnTo>
                    <a:lnTo>
                      <a:pt x="86" y="46"/>
                    </a:lnTo>
                    <a:lnTo>
                      <a:pt x="88" y="40"/>
                    </a:lnTo>
                    <a:lnTo>
                      <a:pt x="90" y="31"/>
                    </a:lnTo>
                    <a:lnTo>
                      <a:pt x="87" y="12"/>
                    </a:lnTo>
                    <a:lnTo>
                      <a:pt x="85" y="6"/>
                    </a:lnTo>
                    <a:lnTo>
                      <a:pt x="88" y="4"/>
                    </a:lnTo>
                    <a:lnTo>
                      <a:pt x="93" y="4"/>
                    </a:lnTo>
                    <a:lnTo>
                      <a:pt x="93" y="0"/>
                    </a:lnTo>
                    <a:lnTo>
                      <a:pt x="104" y="75"/>
                    </a:lnTo>
                    <a:lnTo>
                      <a:pt x="107" y="75"/>
                    </a:lnTo>
                    <a:lnTo>
                      <a:pt x="112" y="73"/>
                    </a:lnTo>
                    <a:lnTo>
                      <a:pt x="118" y="73"/>
                    </a:lnTo>
                    <a:lnTo>
                      <a:pt x="124" y="71"/>
                    </a:lnTo>
                    <a:lnTo>
                      <a:pt x="131" y="70"/>
                    </a:lnTo>
                    <a:lnTo>
                      <a:pt x="140" y="69"/>
                    </a:lnTo>
                    <a:lnTo>
                      <a:pt x="149" y="66"/>
                    </a:lnTo>
                    <a:lnTo>
                      <a:pt x="158" y="65"/>
                    </a:lnTo>
                    <a:lnTo>
                      <a:pt x="162" y="100"/>
                    </a:lnTo>
                    <a:lnTo>
                      <a:pt x="167" y="97"/>
                    </a:lnTo>
                    <a:lnTo>
                      <a:pt x="172" y="92"/>
                    </a:lnTo>
                    <a:lnTo>
                      <a:pt x="177" y="85"/>
                    </a:lnTo>
                    <a:lnTo>
                      <a:pt x="183" y="81"/>
                    </a:lnTo>
                    <a:lnTo>
                      <a:pt x="188" y="77"/>
                    </a:lnTo>
                    <a:lnTo>
                      <a:pt x="190" y="73"/>
                    </a:lnTo>
                    <a:lnTo>
                      <a:pt x="192" y="69"/>
                    </a:lnTo>
                    <a:lnTo>
                      <a:pt x="195" y="69"/>
                    </a:lnTo>
                    <a:lnTo>
                      <a:pt x="203" y="69"/>
                    </a:lnTo>
                    <a:lnTo>
                      <a:pt x="210" y="69"/>
                    </a:lnTo>
                    <a:lnTo>
                      <a:pt x="213" y="67"/>
                    </a:lnTo>
                    <a:lnTo>
                      <a:pt x="215" y="63"/>
                    </a:lnTo>
                    <a:lnTo>
                      <a:pt x="217" y="57"/>
                    </a:lnTo>
                    <a:lnTo>
                      <a:pt x="222" y="55"/>
                    </a:lnTo>
                    <a:lnTo>
                      <a:pt x="227" y="54"/>
                    </a:lnTo>
                    <a:lnTo>
                      <a:pt x="234" y="55"/>
                    </a:lnTo>
                    <a:lnTo>
                      <a:pt x="242" y="59"/>
                    </a:lnTo>
                    <a:lnTo>
                      <a:pt x="247" y="65"/>
                    </a:lnTo>
                    <a:lnTo>
                      <a:pt x="251" y="69"/>
                    </a:lnTo>
                    <a:lnTo>
                      <a:pt x="256" y="76"/>
                    </a:lnTo>
                    <a:lnTo>
                      <a:pt x="253" y="89"/>
                    </a:lnTo>
                    <a:lnTo>
                      <a:pt x="245" y="85"/>
                    </a:lnTo>
                    <a:lnTo>
                      <a:pt x="239" y="82"/>
                    </a:lnTo>
                    <a:lnTo>
                      <a:pt x="234" y="80"/>
                    </a:lnTo>
                    <a:lnTo>
                      <a:pt x="229" y="78"/>
                    </a:lnTo>
                    <a:lnTo>
                      <a:pt x="225" y="78"/>
                    </a:lnTo>
                    <a:lnTo>
                      <a:pt x="222" y="80"/>
                    </a:lnTo>
                    <a:lnTo>
                      <a:pt x="220" y="83"/>
                    </a:lnTo>
                    <a:lnTo>
                      <a:pt x="219" y="90"/>
                    </a:lnTo>
                    <a:lnTo>
                      <a:pt x="215" y="102"/>
                    </a:lnTo>
                    <a:lnTo>
                      <a:pt x="207" y="114"/>
                    </a:lnTo>
                    <a:lnTo>
                      <a:pt x="198" y="124"/>
                    </a:lnTo>
                    <a:lnTo>
                      <a:pt x="193" y="134"/>
                    </a:lnTo>
                    <a:lnTo>
                      <a:pt x="192" y="146"/>
                    </a:lnTo>
                    <a:lnTo>
                      <a:pt x="188" y="157"/>
                    </a:lnTo>
                    <a:lnTo>
                      <a:pt x="181" y="163"/>
                    </a:lnTo>
                    <a:lnTo>
                      <a:pt x="173" y="161"/>
                    </a:lnTo>
                    <a:lnTo>
                      <a:pt x="169" y="158"/>
                    </a:lnTo>
                    <a:lnTo>
                      <a:pt x="165" y="156"/>
                    </a:lnTo>
                    <a:lnTo>
                      <a:pt x="162" y="158"/>
                    </a:lnTo>
                    <a:lnTo>
                      <a:pt x="161" y="165"/>
                    </a:lnTo>
                    <a:lnTo>
                      <a:pt x="158" y="179"/>
                    </a:lnTo>
                    <a:lnTo>
                      <a:pt x="152" y="196"/>
                    </a:lnTo>
                    <a:lnTo>
                      <a:pt x="146" y="213"/>
                    </a:lnTo>
                    <a:lnTo>
                      <a:pt x="141" y="229"/>
                    </a:lnTo>
                    <a:lnTo>
                      <a:pt x="140" y="238"/>
                    </a:lnTo>
                    <a:lnTo>
                      <a:pt x="143" y="241"/>
                    </a:lnTo>
                    <a:lnTo>
                      <a:pt x="144" y="244"/>
                    </a:lnTo>
                    <a:lnTo>
                      <a:pt x="138" y="248"/>
                    </a:lnTo>
                    <a:lnTo>
                      <a:pt x="130" y="254"/>
                    </a:lnTo>
                    <a:lnTo>
                      <a:pt x="124" y="257"/>
                    </a:lnTo>
                    <a:lnTo>
                      <a:pt x="118" y="260"/>
                    </a:lnTo>
                    <a:lnTo>
                      <a:pt x="113" y="261"/>
                    </a:lnTo>
                    <a:lnTo>
                      <a:pt x="109" y="262"/>
                    </a:lnTo>
                    <a:lnTo>
                      <a:pt x="108" y="264"/>
                    </a:lnTo>
                    <a:lnTo>
                      <a:pt x="107" y="268"/>
                    </a:lnTo>
                    <a:lnTo>
                      <a:pt x="107" y="269"/>
                    </a:lnTo>
                    <a:lnTo>
                      <a:pt x="105" y="272"/>
                    </a:lnTo>
                    <a:lnTo>
                      <a:pt x="102" y="274"/>
                    </a:lnTo>
                    <a:lnTo>
                      <a:pt x="96" y="275"/>
                    </a:lnTo>
                    <a:lnTo>
                      <a:pt x="88" y="275"/>
                    </a:lnTo>
                    <a:lnTo>
                      <a:pt x="86" y="273"/>
                    </a:lnTo>
                    <a:lnTo>
                      <a:pt x="84" y="271"/>
                    </a:lnTo>
                    <a:lnTo>
                      <a:pt x="82" y="272"/>
                    </a:lnTo>
                    <a:lnTo>
                      <a:pt x="79" y="279"/>
                    </a:lnTo>
                    <a:lnTo>
                      <a:pt x="76" y="283"/>
                    </a:lnTo>
                    <a:lnTo>
                      <a:pt x="73" y="285"/>
                    </a:lnTo>
                    <a:lnTo>
                      <a:pt x="69" y="285"/>
                    </a:lnTo>
                    <a:lnTo>
                      <a:pt x="63" y="285"/>
                    </a:lnTo>
                    <a:lnTo>
                      <a:pt x="56" y="282"/>
                    </a:lnTo>
                    <a:lnTo>
                      <a:pt x="52" y="278"/>
                    </a:lnTo>
                    <a:lnTo>
                      <a:pt x="49" y="272"/>
                    </a:lnTo>
                    <a:lnTo>
                      <a:pt x="49" y="266"/>
                    </a:lnTo>
                    <a:lnTo>
                      <a:pt x="47" y="271"/>
                    </a:lnTo>
                    <a:lnTo>
                      <a:pt x="43" y="276"/>
                    </a:lnTo>
                    <a:lnTo>
                      <a:pt x="38" y="282"/>
                    </a:lnTo>
                    <a:lnTo>
                      <a:pt x="30" y="289"/>
                    </a:lnTo>
                    <a:lnTo>
                      <a:pt x="23" y="297"/>
                    </a:lnTo>
                    <a:lnTo>
                      <a:pt x="15" y="304"/>
                    </a:lnTo>
                    <a:lnTo>
                      <a:pt x="9" y="312"/>
                    </a:lnTo>
                    <a:lnTo>
                      <a:pt x="5" y="32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95"/>
              <p:cNvSpPr>
                <a:spLocks/>
              </p:cNvSpPr>
              <p:nvPr/>
            </p:nvSpPr>
            <p:spPr bwMode="auto">
              <a:xfrm>
                <a:off x="4206" y="2335"/>
                <a:ext cx="375" cy="447"/>
              </a:xfrm>
              <a:custGeom>
                <a:avLst/>
                <a:gdLst>
                  <a:gd name="T0" fmla="*/ 28 w 256"/>
                  <a:gd name="T1" fmla="*/ 851 h 320"/>
                  <a:gd name="T2" fmla="*/ 94 w 256"/>
                  <a:gd name="T3" fmla="*/ 788 h 320"/>
                  <a:gd name="T4" fmla="*/ 148 w 256"/>
                  <a:gd name="T5" fmla="*/ 739 h 320"/>
                  <a:gd name="T6" fmla="*/ 120 w 256"/>
                  <a:gd name="T7" fmla="*/ 708 h 320"/>
                  <a:gd name="T8" fmla="*/ 82 w 256"/>
                  <a:gd name="T9" fmla="*/ 682 h 320"/>
                  <a:gd name="T10" fmla="*/ 54 w 256"/>
                  <a:gd name="T11" fmla="*/ 644 h 320"/>
                  <a:gd name="T12" fmla="*/ 15 w 256"/>
                  <a:gd name="T13" fmla="*/ 581 h 320"/>
                  <a:gd name="T14" fmla="*/ 19 w 256"/>
                  <a:gd name="T15" fmla="*/ 541 h 320"/>
                  <a:gd name="T16" fmla="*/ 60 w 256"/>
                  <a:gd name="T17" fmla="*/ 503 h 320"/>
                  <a:gd name="T18" fmla="*/ 91 w 256"/>
                  <a:gd name="T19" fmla="*/ 398 h 320"/>
                  <a:gd name="T20" fmla="*/ 110 w 256"/>
                  <a:gd name="T21" fmla="*/ 426 h 320"/>
                  <a:gd name="T22" fmla="*/ 122 w 256"/>
                  <a:gd name="T23" fmla="*/ 423 h 320"/>
                  <a:gd name="T24" fmla="*/ 144 w 256"/>
                  <a:gd name="T25" fmla="*/ 406 h 320"/>
                  <a:gd name="T26" fmla="*/ 133 w 256"/>
                  <a:gd name="T27" fmla="*/ 365 h 320"/>
                  <a:gd name="T28" fmla="*/ 183 w 256"/>
                  <a:gd name="T29" fmla="*/ 310 h 320"/>
                  <a:gd name="T30" fmla="*/ 211 w 256"/>
                  <a:gd name="T31" fmla="*/ 296 h 320"/>
                  <a:gd name="T32" fmla="*/ 272 w 256"/>
                  <a:gd name="T33" fmla="*/ 205 h 320"/>
                  <a:gd name="T34" fmla="*/ 277 w 256"/>
                  <a:gd name="T35" fmla="*/ 109 h 320"/>
                  <a:gd name="T36" fmla="*/ 268 w 256"/>
                  <a:gd name="T37" fmla="*/ 15 h 320"/>
                  <a:gd name="T38" fmla="*/ 292 w 256"/>
                  <a:gd name="T39" fmla="*/ 0 h 320"/>
                  <a:gd name="T40" fmla="*/ 352 w 256"/>
                  <a:gd name="T41" fmla="*/ 198 h 320"/>
                  <a:gd name="T42" fmla="*/ 412 w 256"/>
                  <a:gd name="T43" fmla="*/ 191 h 320"/>
                  <a:gd name="T44" fmla="*/ 495 w 256"/>
                  <a:gd name="T45" fmla="*/ 177 h 320"/>
                  <a:gd name="T46" fmla="*/ 541 w 256"/>
                  <a:gd name="T47" fmla="*/ 251 h 320"/>
                  <a:gd name="T48" fmla="*/ 590 w 256"/>
                  <a:gd name="T49" fmla="*/ 211 h 320"/>
                  <a:gd name="T50" fmla="*/ 614 w 256"/>
                  <a:gd name="T51" fmla="*/ 187 h 320"/>
                  <a:gd name="T52" fmla="*/ 669 w 256"/>
                  <a:gd name="T53" fmla="*/ 183 h 320"/>
                  <a:gd name="T54" fmla="*/ 697 w 256"/>
                  <a:gd name="T55" fmla="*/ 151 h 320"/>
                  <a:gd name="T56" fmla="*/ 760 w 256"/>
                  <a:gd name="T57" fmla="*/ 161 h 320"/>
                  <a:gd name="T58" fmla="*/ 804 w 256"/>
                  <a:gd name="T59" fmla="*/ 207 h 320"/>
                  <a:gd name="T60" fmla="*/ 751 w 256"/>
                  <a:gd name="T61" fmla="*/ 225 h 320"/>
                  <a:gd name="T62" fmla="*/ 708 w 256"/>
                  <a:gd name="T63" fmla="*/ 212 h 320"/>
                  <a:gd name="T64" fmla="*/ 688 w 256"/>
                  <a:gd name="T65" fmla="*/ 246 h 320"/>
                  <a:gd name="T66" fmla="*/ 623 w 256"/>
                  <a:gd name="T67" fmla="*/ 338 h 320"/>
                  <a:gd name="T68" fmla="*/ 590 w 256"/>
                  <a:gd name="T69" fmla="*/ 427 h 320"/>
                  <a:gd name="T70" fmla="*/ 532 w 256"/>
                  <a:gd name="T71" fmla="*/ 432 h 320"/>
                  <a:gd name="T72" fmla="*/ 507 w 256"/>
                  <a:gd name="T73" fmla="*/ 448 h 320"/>
                  <a:gd name="T74" fmla="*/ 458 w 256"/>
                  <a:gd name="T75" fmla="*/ 581 h 320"/>
                  <a:gd name="T76" fmla="*/ 448 w 256"/>
                  <a:gd name="T77" fmla="*/ 658 h 320"/>
                  <a:gd name="T78" fmla="*/ 407 w 256"/>
                  <a:gd name="T79" fmla="*/ 693 h 320"/>
                  <a:gd name="T80" fmla="*/ 356 w 256"/>
                  <a:gd name="T81" fmla="*/ 712 h 320"/>
                  <a:gd name="T82" fmla="*/ 337 w 256"/>
                  <a:gd name="T83" fmla="*/ 729 h 320"/>
                  <a:gd name="T84" fmla="*/ 319 w 256"/>
                  <a:gd name="T85" fmla="*/ 747 h 320"/>
                  <a:gd name="T86" fmla="*/ 271 w 256"/>
                  <a:gd name="T87" fmla="*/ 743 h 320"/>
                  <a:gd name="T88" fmla="*/ 249 w 256"/>
                  <a:gd name="T89" fmla="*/ 761 h 320"/>
                  <a:gd name="T90" fmla="*/ 217 w 256"/>
                  <a:gd name="T91" fmla="*/ 777 h 320"/>
                  <a:gd name="T92" fmla="*/ 163 w 256"/>
                  <a:gd name="T93" fmla="*/ 757 h 320"/>
                  <a:gd name="T94" fmla="*/ 148 w 256"/>
                  <a:gd name="T95" fmla="*/ 739 h 320"/>
                  <a:gd name="T96" fmla="*/ 94 w 256"/>
                  <a:gd name="T97" fmla="*/ 788 h 320"/>
                  <a:gd name="T98" fmla="*/ 28 w 256"/>
                  <a:gd name="T99" fmla="*/ 851 h 3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56"/>
                  <a:gd name="T151" fmla="*/ 0 h 320"/>
                  <a:gd name="T152" fmla="*/ 256 w 256"/>
                  <a:gd name="T153" fmla="*/ 320 h 32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56" h="320">
                    <a:moveTo>
                      <a:pt x="5" y="320"/>
                    </a:moveTo>
                    <a:lnTo>
                      <a:pt x="5" y="320"/>
                    </a:lnTo>
                    <a:lnTo>
                      <a:pt x="9" y="312"/>
                    </a:lnTo>
                    <a:lnTo>
                      <a:pt x="15" y="304"/>
                    </a:lnTo>
                    <a:lnTo>
                      <a:pt x="23" y="297"/>
                    </a:lnTo>
                    <a:lnTo>
                      <a:pt x="30" y="289"/>
                    </a:lnTo>
                    <a:lnTo>
                      <a:pt x="38" y="282"/>
                    </a:lnTo>
                    <a:lnTo>
                      <a:pt x="43" y="276"/>
                    </a:lnTo>
                    <a:lnTo>
                      <a:pt x="47" y="271"/>
                    </a:lnTo>
                    <a:lnTo>
                      <a:pt x="49" y="266"/>
                    </a:lnTo>
                    <a:lnTo>
                      <a:pt x="45" y="261"/>
                    </a:lnTo>
                    <a:lnTo>
                      <a:pt x="38" y="260"/>
                    </a:lnTo>
                    <a:lnTo>
                      <a:pt x="34" y="258"/>
                    </a:lnTo>
                    <a:lnTo>
                      <a:pt x="29" y="255"/>
                    </a:lnTo>
                    <a:lnTo>
                      <a:pt x="26" y="250"/>
                    </a:lnTo>
                    <a:lnTo>
                      <a:pt x="23" y="246"/>
                    </a:lnTo>
                    <a:lnTo>
                      <a:pt x="20" y="241"/>
                    </a:lnTo>
                    <a:lnTo>
                      <a:pt x="17" y="236"/>
                    </a:lnTo>
                    <a:lnTo>
                      <a:pt x="14" y="232"/>
                    </a:lnTo>
                    <a:lnTo>
                      <a:pt x="7" y="224"/>
                    </a:lnTo>
                    <a:lnTo>
                      <a:pt x="5" y="213"/>
                    </a:lnTo>
                    <a:lnTo>
                      <a:pt x="4" y="204"/>
                    </a:lnTo>
                    <a:lnTo>
                      <a:pt x="0" y="196"/>
                    </a:lnTo>
                    <a:lnTo>
                      <a:pt x="6" y="198"/>
                    </a:lnTo>
                    <a:lnTo>
                      <a:pt x="13" y="198"/>
                    </a:lnTo>
                    <a:lnTo>
                      <a:pt x="17" y="195"/>
                    </a:lnTo>
                    <a:lnTo>
                      <a:pt x="19" y="185"/>
                    </a:lnTo>
                    <a:lnTo>
                      <a:pt x="26" y="182"/>
                    </a:lnTo>
                    <a:lnTo>
                      <a:pt x="24" y="161"/>
                    </a:lnTo>
                    <a:lnTo>
                      <a:pt x="29" y="146"/>
                    </a:lnTo>
                    <a:lnTo>
                      <a:pt x="35" y="143"/>
                    </a:lnTo>
                    <a:lnTo>
                      <a:pt x="36" y="153"/>
                    </a:lnTo>
                    <a:lnTo>
                      <a:pt x="35" y="156"/>
                    </a:lnTo>
                    <a:lnTo>
                      <a:pt x="36" y="157"/>
                    </a:lnTo>
                    <a:lnTo>
                      <a:pt x="38" y="156"/>
                    </a:lnTo>
                    <a:lnTo>
                      <a:pt x="39" y="155"/>
                    </a:lnTo>
                    <a:lnTo>
                      <a:pt x="42" y="154"/>
                    </a:lnTo>
                    <a:lnTo>
                      <a:pt x="45" y="153"/>
                    </a:lnTo>
                    <a:lnTo>
                      <a:pt x="46" y="149"/>
                    </a:lnTo>
                    <a:lnTo>
                      <a:pt x="42" y="145"/>
                    </a:lnTo>
                    <a:lnTo>
                      <a:pt x="41" y="141"/>
                    </a:lnTo>
                    <a:lnTo>
                      <a:pt x="42" y="134"/>
                    </a:lnTo>
                    <a:lnTo>
                      <a:pt x="46" y="126"/>
                    </a:lnTo>
                    <a:lnTo>
                      <a:pt x="53" y="118"/>
                    </a:lnTo>
                    <a:lnTo>
                      <a:pt x="58" y="114"/>
                    </a:lnTo>
                    <a:lnTo>
                      <a:pt x="61" y="114"/>
                    </a:lnTo>
                    <a:lnTo>
                      <a:pt x="65" y="113"/>
                    </a:lnTo>
                    <a:lnTo>
                      <a:pt x="67" y="109"/>
                    </a:lnTo>
                    <a:lnTo>
                      <a:pt x="75" y="99"/>
                    </a:lnTo>
                    <a:lnTo>
                      <a:pt x="83" y="89"/>
                    </a:lnTo>
                    <a:lnTo>
                      <a:pt x="87" y="75"/>
                    </a:lnTo>
                    <a:lnTo>
                      <a:pt x="85" y="55"/>
                    </a:lnTo>
                    <a:lnTo>
                      <a:pt x="86" y="46"/>
                    </a:lnTo>
                    <a:lnTo>
                      <a:pt x="88" y="40"/>
                    </a:lnTo>
                    <a:lnTo>
                      <a:pt x="90" y="31"/>
                    </a:lnTo>
                    <a:lnTo>
                      <a:pt x="87" y="12"/>
                    </a:lnTo>
                    <a:lnTo>
                      <a:pt x="85" y="6"/>
                    </a:lnTo>
                    <a:lnTo>
                      <a:pt x="88" y="4"/>
                    </a:lnTo>
                    <a:lnTo>
                      <a:pt x="93" y="4"/>
                    </a:lnTo>
                    <a:lnTo>
                      <a:pt x="93" y="0"/>
                    </a:lnTo>
                    <a:lnTo>
                      <a:pt x="104" y="75"/>
                    </a:lnTo>
                    <a:lnTo>
                      <a:pt x="107" y="75"/>
                    </a:lnTo>
                    <a:lnTo>
                      <a:pt x="112" y="73"/>
                    </a:lnTo>
                    <a:lnTo>
                      <a:pt x="118" y="73"/>
                    </a:lnTo>
                    <a:lnTo>
                      <a:pt x="124" y="71"/>
                    </a:lnTo>
                    <a:lnTo>
                      <a:pt x="131" y="70"/>
                    </a:lnTo>
                    <a:lnTo>
                      <a:pt x="140" y="69"/>
                    </a:lnTo>
                    <a:lnTo>
                      <a:pt x="149" y="66"/>
                    </a:lnTo>
                    <a:lnTo>
                      <a:pt x="158" y="65"/>
                    </a:lnTo>
                    <a:lnTo>
                      <a:pt x="162" y="100"/>
                    </a:lnTo>
                    <a:lnTo>
                      <a:pt x="167" y="97"/>
                    </a:lnTo>
                    <a:lnTo>
                      <a:pt x="172" y="92"/>
                    </a:lnTo>
                    <a:lnTo>
                      <a:pt x="177" y="85"/>
                    </a:lnTo>
                    <a:lnTo>
                      <a:pt x="183" y="81"/>
                    </a:lnTo>
                    <a:lnTo>
                      <a:pt x="188" y="77"/>
                    </a:lnTo>
                    <a:lnTo>
                      <a:pt x="190" y="73"/>
                    </a:lnTo>
                    <a:lnTo>
                      <a:pt x="192" y="69"/>
                    </a:lnTo>
                    <a:lnTo>
                      <a:pt x="195" y="69"/>
                    </a:lnTo>
                    <a:lnTo>
                      <a:pt x="203" y="69"/>
                    </a:lnTo>
                    <a:lnTo>
                      <a:pt x="210" y="69"/>
                    </a:lnTo>
                    <a:lnTo>
                      <a:pt x="213" y="67"/>
                    </a:lnTo>
                    <a:lnTo>
                      <a:pt x="215" y="63"/>
                    </a:lnTo>
                    <a:lnTo>
                      <a:pt x="217" y="57"/>
                    </a:lnTo>
                    <a:lnTo>
                      <a:pt x="222" y="55"/>
                    </a:lnTo>
                    <a:lnTo>
                      <a:pt x="227" y="54"/>
                    </a:lnTo>
                    <a:lnTo>
                      <a:pt x="234" y="55"/>
                    </a:lnTo>
                    <a:lnTo>
                      <a:pt x="242" y="59"/>
                    </a:lnTo>
                    <a:lnTo>
                      <a:pt x="247" y="65"/>
                    </a:lnTo>
                    <a:lnTo>
                      <a:pt x="251" y="69"/>
                    </a:lnTo>
                    <a:lnTo>
                      <a:pt x="256" y="76"/>
                    </a:lnTo>
                    <a:lnTo>
                      <a:pt x="253" y="89"/>
                    </a:lnTo>
                    <a:lnTo>
                      <a:pt x="245" y="85"/>
                    </a:lnTo>
                    <a:lnTo>
                      <a:pt x="239" y="82"/>
                    </a:lnTo>
                    <a:lnTo>
                      <a:pt x="234" y="80"/>
                    </a:lnTo>
                    <a:lnTo>
                      <a:pt x="229" y="78"/>
                    </a:lnTo>
                    <a:lnTo>
                      <a:pt x="225" y="78"/>
                    </a:lnTo>
                    <a:lnTo>
                      <a:pt x="222" y="80"/>
                    </a:lnTo>
                    <a:lnTo>
                      <a:pt x="220" y="83"/>
                    </a:lnTo>
                    <a:lnTo>
                      <a:pt x="219" y="90"/>
                    </a:lnTo>
                    <a:lnTo>
                      <a:pt x="215" y="102"/>
                    </a:lnTo>
                    <a:lnTo>
                      <a:pt x="207" y="114"/>
                    </a:lnTo>
                    <a:lnTo>
                      <a:pt x="198" y="124"/>
                    </a:lnTo>
                    <a:lnTo>
                      <a:pt x="193" y="134"/>
                    </a:lnTo>
                    <a:lnTo>
                      <a:pt x="192" y="146"/>
                    </a:lnTo>
                    <a:lnTo>
                      <a:pt x="188" y="157"/>
                    </a:lnTo>
                    <a:lnTo>
                      <a:pt x="181" y="163"/>
                    </a:lnTo>
                    <a:lnTo>
                      <a:pt x="173" y="161"/>
                    </a:lnTo>
                    <a:lnTo>
                      <a:pt x="169" y="158"/>
                    </a:lnTo>
                    <a:lnTo>
                      <a:pt x="165" y="156"/>
                    </a:lnTo>
                    <a:lnTo>
                      <a:pt x="162" y="158"/>
                    </a:lnTo>
                    <a:lnTo>
                      <a:pt x="161" y="165"/>
                    </a:lnTo>
                    <a:lnTo>
                      <a:pt x="158" y="179"/>
                    </a:lnTo>
                    <a:lnTo>
                      <a:pt x="152" y="196"/>
                    </a:lnTo>
                    <a:lnTo>
                      <a:pt x="146" y="213"/>
                    </a:lnTo>
                    <a:lnTo>
                      <a:pt x="141" y="229"/>
                    </a:lnTo>
                    <a:lnTo>
                      <a:pt x="140" y="238"/>
                    </a:lnTo>
                    <a:lnTo>
                      <a:pt x="143" y="241"/>
                    </a:lnTo>
                    <a:lnTo>
                      <a:pt x="144" y="244"/>
                    </a:lnTo>
                    <a:lnTo>
                      <a:pt x="138" y="248"/>
                    </a:lnTo>
                    <a:lnTo>
                      <a:pt x="130" y="254"/>
                    </a:lnTo>
                    <a:lnTo>
                      <a:pt x="124" y="257"/>
                    </a:lnTo>
                    <a:lnTo>
                      <a:pt x="118" y="260"/>
                    </a:lnTo>
                    <a:lnTo>
                      <a:pt x="113" y="261"/>
                    </a:lnTo>
                    <a:lnTo>
                      <a:pt x="109" y="262"/>
                    </a:lnTo>
                    <a:lnTo>
                      <a:pt x="108" y="264"/>
                    </a:lnTo>
                    <a:lnTo>
                      <a:pt x="107" y="268"/>
                    </a:lnTo>
                    <a:lnTo>
                      <a:pt x="107" y="269"/>
                    </a:lnTo>
                    <a:lnTo>
                      <a:pt x="105" y="272"/>
                    </a:lnTo>
                    <a:lnTo>
                      <a:pt x="102" y="274"/>
                    </a:lnTo>
                    <a:lnTo>
                      <a:pt x="96" y="275"/>
                    </a:lnTo>
                    <a:lnTo>
                      <a:pt x="88" y="275"/>
                    </a:lnTo>
                    <a:lnTo>
                      <a:pt x="86" y="273"/>
                    </a:lnTo>
                    <a:lnTo>
                      <a:pt x="84" y="271"/>
                    </a:lnTo>
                    <a:lnTo>
                      <a:pt x="82" y="272"/>
                    </a:lnTo>
                    <a:lnTo>
                      <a:pt x="79" y="279"/>
                    </a:lnTo>
                    <a:lnTo>
                      <a:pt x="76" y="283"/>
                    </a:lnTo>
                    <a:lnTo>
                      <a:pt x="73" y="285"/>
                    </a:lnTo>
                    <a:lnTo>
                      <a:pt x="69" y="285"/>
                    </a:lnTo>
                    <a:lnTo>
                      <a:pt x="63" y="285"/>
                    </a:lnTo>
                    <a:lnTo>
                      <a:pt x="56" y="282"/>
                    </a:lnTo>
                    <a:lnTo>
                      <a:pt x="52" y="278"/>
                    </a:lnTo>
                    <a:lnTo>
                      <a:pt x="49" y="272"/>
                    </a:lnTo>
                    <a:lnTo>
                      <a:pt x="49" y="266"/>
                    </a:lnTo>
                    <a:lnTo>
                      <a:pt x="47" y="271"/>
                    </a:lnTo>
                    <a:lnTo>
                      <a:pt x="43" y="276"/>
                    </a:lnTo>
                    <a:lnTo>
                      <a:pt x="38" y="282"/>
                    </a:lnTo>
                    <a:lnTo>
                      <a:pt x="30" y="289"/>
                    </a:lnTo>
                    <a:lnTo>
                      <a:pt x="23" y="297"/>
                    </a:lnTo>
                    <a:lnTo>
                      <a:pt x="15" y="304"/>
                    </a:lnTo>
                    <a:lnTo>
                      <a:pt x="9" y="312"/>
                    </a:lnTo>
                    <a:lnTo>
                      <a:pt x="5" y="320"/>
                    </a:lnTo>
                  </a:path>
                </a:pathLst>
              </a:custGeom>
              <a:solidFill>
                <a:schemeClr val="bg1"/>
              </a:solidFill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96"/>
              <p:cNvSpPr>
                <a:spLocks/>
              </p:cNvSpPr>
              <p:nvPr/>
            </p:nvSpPr>
            <p:spPr bwMode="auto">
              <a:xfrm>
                <a:off x="4431" y="2363"/>
                <a:ext cx="369" cy="188"/>
              </a:xfrm>
              <a:custGeom>
                <a:avLst/>
                <a:gdLst>
                  <a:gd name="T0" fmla="*/ 568 w 252"/>
                  <a:gd name="T1" fmla="*/ 302 h 135"/>
                  <a:gd name="T2" fmla="*/ 595 w 252"/>
                  <a:gd name="T3" fmla="*/ 352 h 135"/>
                  <a:gd name="T4" fmla="*/ 574 w 252"/>
                  <a:gd name="T5" fmla="*/ 359 h 135"/>
                  <a:gd name="T6" fmla="*/ 513 w 252"/>
                  <a:gd name="T7" fmla="*/ 336 h 135"/>
                  <a:gd name="T8" fmla="*/ 442 w 252"/>
                  <a:gd name="T9" fmla="*/ 315 h 135"/>
                  <a:gd name="T10" fmla="*/ 425 w 252"/>
                  <a:gd name="T11" fmla="*/ 308 h 135"/>
                  <a:gd name="T12" fmla="*/ 448 w 252"/>
                  <a:gd name="T13" fmla="*/ 246 h 135"/>
                  <a:gd name="T14" fmla="*/ 391 w 252"/>
                  <a:gd name="T15" fmla="*/ 184 h 135"/>
                  <a:gd name="T16" fmla="*/ 351 w 252"/>
                  <a:gd name="T17" fmla="*/ 171 h 135"/>
                  <a:gd name="T18" fmla="*/ 318 w 252"/>
                  <a:gd name="T19" fmla="*/ 159 h 135"/>
                  <a:gd name="T20" fmla="*/ 278 w 252"/>
                  <a:gd name="T21" fmla="*/ 123 h 135"/>
                  <a:gd name="T22" fmla="*/ 217 w 252"/>
                  <a:gd name="T23" fmla="*/ 91 h 135"/>
                  <a:gd name="T24" fmla="*/ 179 w 252"/>
                  <a:gd name="T25" fmla="*/ 117 h 135"/>
                  <a:gd name="T26" fmla="*/ 138 w 252"/>
                  <a:gd name="T27" fmla="*/ 135 h 135"/>
                  <a:gd name="T28" fmla="*/ 101 w 252"/>
                  <a:gd name="T29" fmla="*/ 143 h 135"/>
                  <a:gd name="T30" fmla="*/ 60 w 252"/>
                  <a:gd name="T31" fmla="*/ 178 h 135"/>
                  <a:gd name="T32" fmla="*/ 13 w 252"/>
                  <a:gd name="T33" fmla="*/ 216 h 135"/>
                  <a:gd name="T34" fmla="*/ 50 w 252"/>
                  <a:gd name="T35" fmla="*/ 110 h 135"/>
                  <a:gd name="T36" fmla="*/ 198 w 252"/>
                  <a:gd name="T37" fmla="*/ 84 h 135"/>
                  <a:gd name="T38" fmla="*/ 346 w 252"/>
                  <a:gd name="T39" fmla="*/ 54 h 135"/>
                  <a:gd name="T40" fmla="*/ 480 w 252"/>
                  <a:gd name="T41" fmla="*/ 26 h 135"/>
                  <a:gd name="T42" fmla="*/ 574 w 252"/>
                  <a:gd name="T43" fmla="*/ 8 h 135"/>
                  <a:gd name="T44" fmla="*/ 609 w 252"/>
                  <a:gd name="T45" fmla="*/ 0 h 135"/>
                  <a:gd name="T46" fmla="*/ 785 w 252"/>
                  <a:gd name="T47" fmla="*/ 270 h 135"/>
                  <a:gd name="T48" fmla="*/ 770 w 252"/>
                  <a:gd name="T49" fmla="*/ 327 h 135"/>
                  <a:gd name="T50" fmla="*/ 763 w 252"/>
                  <a:gd name="T51" fmla="*/ 340 h 135"/>
                  <a:gd name="T52" fmla="*/ 688 w 252"/>
                  <a:gd name="T53" fmla="*/ 365 h 135"/>
                  <a:gd name="T54" fmla="*/ 675 w 252"/>
                  <a:gd name="T55" fmla="*/ 345 h 135"/>
                  <a:gd name="T56" fmla="*/ 662 w 252"/>
                  <a:gd name="T57" fmla="*/ 340 h 135"/>
                  <a:gd name="T58" fmla="*/ 655 w 252"/>
                  <a:gd name="T59" fmla="*/ 327 h 135"/>
                  <a:gd name="T60" fmla="*/ 656 w 252"/>
                  <a:gd name="T61" fmla="*/ 297 h 135"/>
                  <a:gd name="T62" fmla="*/ 622 w 252"/>
                  <a:gd name="T63" fmla="*/ 302 h 135"/>
                  <a:gd name="T64" fmla="*/ 568 w 252"/>
                  <a:gd name="T65" fmla="*/ 202 h 135"/>
                  <a:gd name="T66" fmla="*/ 587 w 252"/>
                  <a:gd name="T67" fmla="*/ 198 h 135"/>
                  <a:gd name="T68" fmla="*/ 574 w 252"/>
                  <a:gd name="T69" fmla="*/ 159 h 135"/>
                  <a:gd name="T70" fmla="*/ 559 w 252"/>
                  <a:gd name="T71" fmla="*/ 127 h 135"/>
                  <a:gd name="T72" fmla="*/ 581 w 252"/>
                  <a:gd name="T73" fmla="*/ 81 h 135"/>
                  <a:gd name="T74" fmla="*/ 600 w 252"/>
                  <a:gd name="T75" fmla="*/ 54 h 135"/>
                  <a:gd name="T76" fmla="*/ 595 w 252"/>
                  <a:gd name="T77" fmla="*/ 40 h 135"/>
                  <a:gd name="T78" fmla="*/ 568 w 252"/>
                  <a:gd name="T79" fmla="*/ 33 h 135"/>
                  <a:gd name="T80" fmla="*/ 542 w 252"/>
                  <a:gd name="T81" fmla="*/ 75 h 135"/>
                  <a:gd name="T82" fmla="*/ 527 w 252"/>
                  <a:gd name="T83" fmla="*/ 100 h 135"/>
                  <a:gd name="T84" fmla="*/ 527 w 252"/>
                  <a:gd name="T85" fmla="*/ 132 h 135"/>
                  <a:gd name="T86" fmla="*/ 527 w 252"/>
                  <a:gd name="T87" fmla="*/ 184 h 135"/>
                  <a:gd name="T88" fmla="*/ 536 w 252"/>
                  <a:gd name="T89" fmla="*/ 241 h 13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52"/>
                  <a:gd name="T136" fmla="*/ 0 h 135"/>
                  <a:gd name="T137" fmla="*/ 252 w 252"/>
                  <a:gd name="T138" fmla="*/ 135 h 13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52" h="135">
                    <a:moveTo>
                      <a:pt x="173" y="95"/>
                    </a:moveTo>
                    <a:lnTo>
                      <a:pt x="180" y="105"/>
                    </a:lnTo>
                    <a:lnTo>
                      <a:pt x="181" y="112"/>
                    </a:lnTo>
                    <a:lnTo>
                      <a:pt x="181" y="118"/>
                    </a:lnTo>
                    <a:lnTo>
                      <a:pt x="185" y="124"/>
                    </a:lnTo>
                    <a:lnTo>
                      <a:pt x="189" y="131"/>
                    </a:lnTo>
                    <a:lnTo>
                      <a:pt x="190" y="134"/>
                    </a:lnTo>
                    <a:lnTo>
                      <a:pt x="187" y="135"/>
                    </a:lnTo>
                    <a:lnTo>
                      <a:pt x="183" y="133"/>
                    </a:lnTo>
                    <a:lnTo>
                      <a:pt x="176" y="128"/>
                    </a:lnTo>
                    <a:lnTo>
                      <a:pt x="169" y="126"/>
                    </a:lnTo>
                    <a:lnTo>
                      <a:pt x="163" y="124"/>
                    </a:lnTo>
                    <a:lnTo>
                      <a:pt x="155" y="123"/>
                    </a:lnTo>
                    <a:lnTo>
                      <a:pt x="150" y="115"/>
                    </a:lnTo>
                    <a:lnTo>
                      <a:pt x="141" y="116"/>
                    </a:lnTo>
                    <a:lnTo>
                      <a:pt x="139" y="120"/>
                    </a:lnTo>
                    <a:lnTo>
                      <a:pt x="137" y="118"/>
                    </a:lnTo>
                    <a:lnTo>
                      <a:pt x="135" y="114"/>
                    </a:lnTo>
                    <a:lnTo>
                      <a:pt x="135" y="108"/>
                    </a:lnTo>
                    <a:lnTo>
                      <a:pt x="141" y="100"/>
                    </a:lnTo>
                    <a:lnTo>
                      <a:pt x="143" y="91"/>
                    </a:lnTo>
                    <a:lnTo>
                      <a:pt x="139" y="82"/>
                    </a:lnTo>
                    <a:lnTo>
                      <a:pt x="127" y="70"/>
                    </a:lnTo>
                    <a:lnTo>
                      <a:pt x="124" y="68"/>
                    </a:lnTo>
                    <a:lnTo>
                      <a:pt x="120" y="67"/>
                    </a:lnTo>
                    <a:lnTo>
                      <a:pt x="116" y="64"/>
                    </a:lnTo>
                    <a:lnTo>
                      <a:pt x="112" y="63"/>
                    </a:lnTo>
                    <a:lnTo>
                      <a:pt x="107" y="61"/>
                    </a:lnTo>
                    <a:lnTo>
                      <a:pt x="105" y="59"/>
                    </a:lnTo>
                    <a:lnTo>
                      <a:pt x="101" y="59"/>
                    </a:lnTo>
                    <a:lnTo>
                      <a:pt x="98" y="56"/>
                    </a:lnTo>
                    <a:lnTo>
                      <a:pt x="92" y="50"/>
                    </a:lnTo>
                    <a:lnTo>
                      <a:pt x="89" y="45"/>
                    </a:lnTo>
                    <a:lnTo>
                      <a:pt x="84" y="40"/>
                    </a:lnTo>
                    <a:lnTo>
                      <a:pt x="76" y="35"/>
                    </a:lnTo>
                    <a:lnTo>
                      <a:pt x="69" y="34"/>
                    </a:lnTo>
                    <a:lnTo>
                      <a:pt x="64" y="35"/>
                    </a:lnTo>
                    <a:lnTo>
                      <a:pt x="59" y="38"/>
                    </a:lnTo>
                    <a:lnTo>
                      <a:pt x="57" y="43"/>
                    </a:lnTo>
                    <a:lnTo>
                      <a:pt x="55" y="47"/>
                    </a:lnTo>
                    <a:lnTo>
                      <a:pt x="51" y="49"/>
                    </a:lnTo>
                    <a:lnTo>
                      <a:pt x="44" y="50"/>
                    </a:lnTo>
                    <a:lnTo>
                      <a:pt x="37" y="49"/>
                    </a:lnTo>
                    <a:lnTo>
                      <a:pt x="34" y="49"/>
                    </a:lnTo>
                    <a:lnTo>
                      <a:pt x="32" y="53"/>
                    </a:lnTo>
                    <a:lnTo>
                      <a:pt x="30" y="57"/>
                    </a:lnTo>
                    <a:lnTo>
                      <a:pt x="24" y="61"/>
                    </a:lnTo>
                    <a:lnTo>
                      <a:pt x="19" y="66"/>
                    </a:lnTo>
                    <a:lnTo>
                      <a:pt x="14" y="72"/>
                    </a:lnTo>
                    <a:lnTo>
                      <a:pt x="9" y="77"/>
                    </a:lnTo>
                    <a:lnTo>
                      <a:pt x="4" y="80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6" y="41"/>
                    </a:lnTo>
                    <a:lnTo>
                      <a:pt x="31" y="38"/>
                    </a:lnTo>
                    <a:lnTo>
                      <a:pt x="46" y="35"/>
                    </a:lnTo>
                    <a:lnTo>
                      <a:pt x="63" y="31"/>
                    </a:lnTo>
                    <a:lnTo>
                      <a:pt x="80" y="27"/>
                    </a:lnTo>
                    <a:lnTo>
                      <a:pt x="95" y="23"/>
                    </a:lnTo>
                    <a:lnTo>
                      <a:pt x="110" y="20"/>
                    </a:lnTo>
                    <a:lnTo>
                      <a:pt x="126" y="15"/>
                    </a:lnTo>
                    <a:lnTo>
                      <a:pt x="141" y="12"/>
                    </a:lnTo>
                    <a:lnTo>
                      <a:pt x="153" y="10"/>
                    </a:lnTo>
                    <a:lnTo>
                      <a:pt x="164" y="7"/>
                    </a:lnTo>
                    <a:lnTo>
                      <a:pt x="175" y="4"/>
                    </a:lnTo>
                    <a:lnTo>
                      <a:pt x="183" y="3"/>
                    </a:lnTo>
                    <a:lnTo>
                      <a:pt x="190" y="0"/>
                    </a:lnTo>
                    <a:lnTo>
                      <a:pt x="194" y="0"/>
                    </a:lnTo>
                    <a:lnTo>
                      <a:pt x="216" y="95"/>
                    </a:lnTo>
                    <a:lnTo>
                      <a:pt x="252" y="90"/>
                    </a:lnTo>
                    <a:lnTo>
                      <a:pt x="250" y="100"/>
                    </a:lnTo>
                    <a:lnTo>
                      <a:pt x="246" y="108"/>
                    </a:lnTo>
                    <a:lnTo>
                      <a:pt x="245" y="112"/>
                    </a:lnTo>
                    <a:lnTo>
                      <a:pt x="245" y="121"/>
                    </a:lnTo>
                    <a:lnTo>
                      <a:pt x="245" y="124"/>
                    </a:lnTo>
                    <a:lnTo>
                      <a:pt x="244" y="126"/>
                    </a:lnTo>
                    <a:lnTo>
                      <a:pt x="243" y="126"/>
                    </a:lnTo>
                    <a:lnTo>
                      <a:pt x="226" y="130"/>
                    </a:lnTo>
                    <a:lnTo>
                      <a:pt x="223" y="133"/>
                    </a:lnTo>
                    <a:lnTo>
                      <a:pt x="219" y="135"/>
                    </a:lnTo>
                    <a:lnTo>
                      <a:pt x="216" y="135"/>
                    </a:lnTo>
                    <a:lnTo>
                      <a:pt x="215" y="132"/>
                    </a:lnTo>
                    <a:lnTo>
                      <a:pt x="215" y="128"/>
                    </a:lnTo>
                    <a:lnTo>
                      <a:pt x="215" y="126"/>
                    </a:lnTo>
                    <a:lnTo>
                      <a:pt x="213" y="126"/>
                    </a:lnTo>
                    <a:lnTo>
                      <a:pt x="211" y="126"/>
                    </a:lnTo>
                    <a:lnTo>
                      <a:pt x="208" y="128"/>
                    </a:lnTo>
                    <a:lnTo>
                      <a:pt x="208" y="124"/>
                    </a:lnTo>
                    <a:lnTo>
                      <a:pt x="208" y="121"/>
                    </a:lnTo>
                    <a:lnTo>
                      <a:pt x="209" y="118"/>
                    </a:lnTo>
                    <a:lnTo>
                      <a:pt x="209" y="115"/>
                    </a:lnTo>
                    <a:lnTo>
                      <a:pt x="209" y="110"/>
                    </a:lnTo>
                    <a:lnTo>
                      <a:pt x="207" y="110"/>
                    </a:lnTo>
                    <a:lnTo>
                      <a:pt x="203" y="110"/>
                    </a:lnTo>
                    <a:lnTo>
                      <a:pt x="198" y="112"/>
                    </a:lnTo>
                    <a:lnTo>
                      <a:pt x="190" y="108"/>
                    </a:lnTo>
                    <a:lnTo>
                      <a:pt x="183" y="96"/>
                    </a:lnTo>
                    <a:lnTo>
                      <a:pt x="181" y="75"/>
                    </a:lnTo>
                    <a:lnTo>
                      <a:pt x="183" y="73"/>
                    </a:lnTo>
                    <a:lnTo>
                      <a:pt x="186" y="75"/>
                    </a:lnTo>
                    <a:lnTo>
                      <a:pt x="187" y="73"/>
                    </a:lnTo>
                    <a:lnTo>
                      <a:pt x="187" y="68"/>
                    </a:lnTo>
                    <a:lnTo>
                      <a:pt x="186" y="60"/>
                    </a:lnTo>
                    <a:lnTo>
                      <a:pt x="183" y="59"/>
                    </a:lnTo>
                    <a:lnTo>
                      <a:pt x="180" y="59"/>
                    </a:lnTo>
                    <a:lnTo>
                      <a:pt x="180" y="54"/>
                    </a:lnTo>
                    <a:lnTo>
                      <a:pt x="178" y="47"/>
                    </a:lnTo>
                    <a:lnTo>
                      <a:pt x="177" y="40"/>
                    </a:lnTo>
                    <a:lnTo>
                      <a:pt x="179" y="35"/>
                    </a:lnTo>
                    <a:lnTo>
                      <a:pt x="185" y="30"/>
                    </a:lnTo>
                    <a:lnTo>
                      <a:pt x="187" y="26"/>
                    </a:lnTo>
                    <a:lnTo>
                      <a:pt x="189" y="23"/>
                    </a:lnTo>
                    <a:lnTo>
                      <a:pt x="191" y="20"/>
                    </a:lnTo>
                    <a:lnTo>
                      <a:pt x="191" y="19"/>
                    </a:lnTo>
                    <a:lnTo>
                      <a:pt x="193" y="12"/>
                    </a:lnTo>
                    <a:lnTo>
                      <a:pt x="189" y="15"/>
                    </a:lnTo>
                    <a:lnTo>
                      <a:pt x="186" y="14"/>
                    </a:lnTo>
                    <a:lnTo>
                      <a:pt x="184" y="12"/>
                    </a:lnTo>
                    <a:lnTo>
                      <a:pt x="181" y="12"/>
                    </a:lnTo>
                    <a:lnTo>
                      <a:pt x="179" y="19"/>
                    </a:lnTo>
                    <a:lnTo>
                      <a:pt x="177" y="24"/>
                    </a:lnTo>
                    <a:lnTo>
                      <a:pt x="173" y="28"/>
                    </a:lnTo>
                    <a:lnTo>
                      <a:pt x="169" y="31"/>
                    </a:lnTo>
                    <a:lnTo>
                      <a:pt x="168" y="33"/>
                    </a:lnTo>
                    <a:lnTo>
                      <a:pt x="168" y="37"/>
                    </a:lnTo>
                    <a:lnTo>
                      <a:pt x="168" y="41"/>
                    </a:lnTo>
                    <a:lnTo>
                      <a:pt x="168" y="45"/>
                    </a:lnTo>
                    <a:lnTo>
                      <a:pt x="168" y="49"/>
                    </a:lnTo>
                    <a:lnTo>
                      <a:pt x="169" y="54"/>
                    </a:lnTo>
                    <a:lnTo>
                      <a:pt x="169" y="60"/>
                    </a:lnTo>
                    <a:lnTo>
                      <a:pt x="168" y="68"/>
                    </a:lnTo>
                    <a:lnTo>
                      <a:pt x="168" y="75"/>
                    </a:lnTo>
                    <a:lnTo>
                      <a:pt x="169" y="83"/>
                    </a:lnTo>
                    <a:lnTo>
                      <a:pt x="171" y="89"/>
                    </a:lnTo>
                    <a:lnTo>
                      <a:pt x="173" y="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97"/>
              <p:cNvSpPr>
                <a:spLocks/>
              </p:cNvSpPr>
              <p:nvPr/>
            </p:nvSpPr>
            <p:spPr bwMode="auto">
              <a:xfrm>
                <a:off x="4431" y="2363"/>
                <a:ext cx="369" cy="188"/>
              </a:xfrm>
              <a:custGeom>
                <a:avLst/>
                <a:gdLst>
                  <a:gd name="T0" fmla="*/ 567 w 252"/>
                  <a:gd name="T1" fmla="*/ 283 h 135"/>
                  <a:gd name="T2" fmla="*/ 581 w 252"/>
                  <a:gd name="T3" fmla="*/ 336 h 135"/>
                  <a:gd name="T4" fmla="*/ 587 w 252"/>
                  <a:gd name="T5" fmla="*/ 365 h 135"/>
                  <a:gd name="T6" fmla="*/ 530 w 252"/>
                  <a:gd name="T7" fmla="*/ 340 h 135"/>
                  <a:gd name="T8" fmla="*/ 472 w 252"/>
                  <a:gd name="T9" fmla="*/ 311 h 135"/>
                  <a:gd name="T10" fmla="*/ 431 w 252"/>
                  <a:gd name="T11" fmla="*/ 318 h 135"/>
                  <a:gd name="T12" fmla="*/ 442 w 252"/>
                  <a:gd name="T13" fmla="*/ 270 h 135"/>
                  <a:gd name="T14" fmla="*/ 398 w 252"/>
                  <a:gd name="T15" fmla="*/ 188 h 135"/>
                  <a:gd name="T16" fmla="*/ 365 w 252"/>
                  <a:gd name="T17" fmla="*/ 173 h 135"/>
                  <a:gd name="T18" fmla="*/ 331 w 252"/>
                  <a:gd name="T19" fmla="*/ 159 h 135"/>
                  <a:gd name="T20" fmla="*/ 290 w 252"/>
                  <a:gd name="T21" fmla="*/ 135 h 135"/>
                  <a:gd name="T22" fmla="*/ 239 w 252"/>
                  <a:gd name="T23" fmla="*/ 95 h 135"/>
                  <a:gd name="T24" fmla="*/ 185 w 252"/>
                  <a:gd name="T25" fmla="*/ 103 h 135"/>
                  <a:gd name="T26" fmla="*/ 161 w 252"/>
                  <a:gd name="T27" fmla="*/ 132 h 135"/>
                  <a:gd name="T28" fmla="*/ 107 w 252"/>
                  <a:gd name="T29" fmla="*/ 132 h 135"/>
                  <a:gd name="T30" fmla="*/ 75 w 252"/>
                  <a:gd name="T31" fmla="*/ 164 h 135"/>
                  <a:gd name="T32" fmla="*/ 28 w 252"/>
                  <a:gd name="T33" fmla="*/ 207 h 135"/>
                  <a:gd name="T34" fmla="*/ 1 w 252"/>
                  <a:gd name="T35" fmla="*/ 123 h 135"/>
                  <a:gd name="T36" fmla="*/ 144 w 252"/>
                  <a:gd name="T37" fmla="*/ 95 h 135"/>
                  <a:gd name="T38" fmla="*/ 299 w 252"/>
                  <a:gd name="T39" fmla="*/ 63 h 135"/>
                  <a:gd name="T40" fmla="*/ 442 w 252"/>
                  <a:gd name="T41" fmla="*/ 33 h 135"/>
                  <a:gd name="T42" fmla="*/ 549 w 252"/>
                  <a:gd name="T43" fmla="*/ 11 h 135"/>
                  <a:gd name="T44" fmla="*/ 609 w 252"/>
                  <a:gd name="T45" fmla="*/ 0 h 135"/>
                  <a:gd name="T46" fmla="*/ 791 w 252"/>
                  <a:gd name="T47" fmla="*/ 242 h 135"/>
                  <a:gd name="T48" fmla="*/ 770 w 252"/>
                  <a:gd name="T49" fmla="*/ 302 h 135"/>
                  <a:gd name="T50" fmla="*/ 766 w 252"/>
                  <a:gd name="T51" fmla="*/ 340 h 135"/>
                  <a:gd name="T52" fmla="*/ 701 w 252"/>
                  <a:gd name="T53" fmla="*/ 359 h 135"/>
                  <a:gd name="T54" fmla="*/ 675 w 252"/>
                  <a:gd name="T55" fmla="*/ 357 h 135"/>
                  <a:gd name="T56" fmla="*/ 669 w 252"/>
                  <a:gd name="T57" fmla="*/ 340 h 135"/>
                  <a:gd name="T58" fmla="*/ 655 w 252"/>
                  <a:gd name="T59" fmla="*/ 336 h 135"/>
                  <a:gd name="T60" fmla="*/ 656 w 252"/>
                  <a:gd name="T61" fmla="*/ 311 h 135"/>
                  <a:gd name="T62" fmla="*/ 637 w 252"/>
                  <a:gd name="T63" fmla="*/ 297 h 135"/>
                  <a:gd name="T64" fmla="*/ 574 w 252"/>
                  <a:gd name="T65" fmla="*/ 260 h 135"/>
                  <a:gd name="T66" fmla="*/ 583 w 252"/>
                  <a:gd name="T67" fmla="*/ 202 h 135"/>
                  <a:gd name="T68" fmla="*/ 583 w 252"/>
                  <a:gd name="T69" fmla="*/ 163 h 135"/>
                  <a:gd name="T70" fmla="*/ 567 w 252"/>
                  <a:gd name="T71" fmla="*/ 145 h 135"/>
                  <a:gd name="T72" fmla="*/ 562 w 252"/>
                  <a:gd name="T73" fmla="*/ 95 h 135"/>
                  <a:gd name="T74" fmla="*/ 595 w 252"/>
                  <a:gd name="T75" fmla="*/ 63 h 135"/>
                  <a:gd name="T76" fmla="*/ 606 w 252"/>
                  <a:gd name="T77" fmla="*/ 33 h 135"/>
                  <a:gd name="T78" fmla="*/ 577 w 252"/>
                  <a:gd name="T79" fmla="*/ 33 h 135"/>
                  <a:gd name="T80" fmla="*/ 555 w 252"/>
                  <a:gd name="T81" fmla="*/ 64 h 135"/>
                  <a:gd name="T82" fmla="*/ 527 w 252"/>
                  <a:gd name="T83" fmla="*/ 89 h 135"/>
                  <a:gd name="T84" fmla="*/ 527 w 252"/>
                  <a:gd name="T85" fmla="*/ 123 h 135"/>
                  <a:gd name="T86" fmla="*/ 530 w 252"/>
                  <a:gd name="T87" fmla="*/ 163 h 135"/>
                  <a:gd name="T88" fmla="*/ 530 w 252"/>
                  <a:gd name="T89" fmla="*/ 226 h 13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52"/>
                  <a:gd name="T136" fmla="*/ 0 h 135"/>
                  <a:gd name="T137" fmla="*/ 252 w 252"/>
                  <a:gd name="T138" fmla="*/ 135 h 13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52" h="135">
                    <a:moveTo>
                      <a:pt x="173" y="95"/>
                    </a:moveTo>
                    <a:lnTo>
                      <a:pt x="173" y="95"/>
                    </a:lnTo>
                    <a:lnTo>
                      <a:pt x="180" y="105"/>
                    </a:lnTo>
                    <a:lnTo>
                      <a:pt x="181" y="112"/>
                    </a:lnTo>
                    <a:lnTo>
                      <a:pt x="181" y="118"/>
                    </a:lnTo>
                    <a:lnTo>
                      <a:pt x="185" y="124"/>
                    </a:lnTo>
                    <a:lnTo>
                      <a:pt x="189" y="131"/>
                    </a:lnTo>
                    <a:lnTo>
                      <a:pt x="190" y="134"/>
                    </a:lnTo>
                    <a:lnTo>
                      <a:pt x="187" y="135"/>
                    </a:lnTo>
                    <a:lnTo>
                      <a:pt x="183" y="133"/>
                    </a:lnTo>
                    <a:lnTo>
                      <a:pt x="176" y="128"/>
                    </a:lnTo>
                    <a:lnTo>
                      <a:pt x="169" y="126"/>
                    </a:lnTo>
                    <a:lnTo>
                      <a:pt x="163" y="124"/>
                    </a:lnTo>
                    <a:lnTo>
                      <a:pt x="155" y="123"/>
                    </a:lnTo>
                    <a:lnTo>
                      <a:pt x="150" y="115"/>
                    </a:lnTo>
                    <a:lnTo>
                      <a:pt x="141" y="116"/>
                    </a:lnTo>
                    <a:lnTo>
                      <a:pt x="139" y="120"/>
                    </a:lnTo>
                    <a:lnTo>
                      <a:pt x="137" y="118"/>
                    </a:lnTo>
                    <a:lnTo>
                      <a:pt x="135" y="114"/>
                    </a:lnTo>
                    <a:lnTo>
                      <a:pt x="135" y="108"/>
                    </a:lnTo>
                    <a:lnTo>
                      <a:pt x="141" y="100"/>
                    </a:lnTo>
                    <a:lnTo>
                      <a:pt x="143" y="91"/>
                    </a:lnTo>
                    <a:lnTo>
                      <a:pt x="139" y="82"/>
                    </a:lnTo>
                    <a:lnTo>
                      <a:pt x="127" y="70"/>
                    </a:lnTo>
                    <a:lnTo>
                      <a:pt x="124" y="68"/>
                    </a:lnTo>
                    <a:lnTo>
                      <a:pt x="120" y="67"/>
                    </a:lnTo>
                    <a:lnTo>
                      <a:pt x="116" y="64"/>
                    </a:lnTo>
                    <a:lnTo>
                      <a:pt x="112" y="63"/>
                    </a:lnTo>
                    <a:lnTo>
                      <a:pt x="107" y="61"/>
                    </a:lnTo>
                    <a:lnTo>
                      <a:pt x="105" y="59"/>
                    </a:lnTo>
                    <a:lnTo>
                      <a:pt x="101" y="59"/>
                    </a:lnTo>
                    <a:lnTo>
                      <a:pt x="98" y="56"/>
                    </a:lnTo>
                    <a:lnTo>
                      <a:pt x="92" y="50"/>
                    </a:lnTo>
                    <a:lnTo>
                      <a:pt x="89" y="45"/>
                    </a:lnTo>
                    <a:lnTo>
                      <a:pt x="84" y="40"/>
                    </a:lnTo>
                    <a:lnTo>
                      <a:pt x="76" y="35"/>
                    </a:lnTo>
                    <a:lnTo>
                      <a:pt x="69" y="34"/>
                    </a:lnTo>
                    <a:lnTo>
                      <a:pt x="64" y="35"/>
                    </a:lnTo>
                    <a:lnTo>
                      <a:pt x="59" y="38"/>
                    </a:lnTo>
                    <a:lnTo>
                      <a:pt x="57" y="43"/>
                    </a:lnTo>
                    <a:lnTo>
                      <a:pt x="55" y="47"/>
                    </a:lnTo>
                    <a:lnTo>
                      <a:pt x="51" y="49"/>
                    </a:lnTo>
                    <a:lnTo>
                      <a:pt x="44" y="50"/>
                    </a:lnTo>
                    <a:lnTo>
                      <a:pt x="37" y="49"/>
                    </a:lnTo>
                    <a:lnTo>
                      <a:pt x="34" y="49"/>
                    </a:lnTo>
                    <a:lnTo>
                      <a:pt x="32" y="53"/>
                    </a:lnTo>
                    <a:lnTo>
                      <a:pt x="30" y="57"/>
                    </a:lnTo>
                    <a:lnTo>
                      <a:pt x="24" y="61"/>
                    </a:lnTo>
                    <a:lnTo>
                      <a:pt x="19" y="66"/>
                    </a:lnTo>
                    <a:lnTo>
                      <a:pt x="14" y="72"/>
                    </a:lnTo>
                    <a:lnTo>
                      <a:pt x="9" y="77"/>
                    </a:lnTo>
                    <a:lnTo>
                      <a:pt x="4" y="80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6" y="41"/>
                    </a:lnTo>
                    <a:lnTo>
                      <a:pt x="31" y="38"/>
                    </a:lnTo>
                    <a:lnTo>
                      <a:pt x="46" y="35"/>
                    </a:lnTo>
                    <a:lnTo>
                      <a:pt x="63" y="31"/>
                    </a:lnTo>
                    <a:lnTo>
                      <a:pt x="80" y="27"/>
                    </a:lnTo>
                    <a:lnTo>
                      <a:pt x="95" y="23"/>
                    </a:lnTo>
                    <a:lnTo>
                      <a:pt x="110" y="20"/>
                    </a:lnTo>
                    <a:lnTo>
                      <a:pt x="126" y="15"/>
                    </a:lnTo>
                    <a:lnTo>
                      <a:pt x="141" y="12"/>
                    </a:lnTo>
                    <a:lnTo>
                      <a:pt x="153" y="10"/>
                    </a:lnTo>
                    <a:lnTo>
                      <a:pt x="164" y="7"/>
                    </a:lnTo>
                    <a:lnTo>
                      <a:pt x="175" y="4"/>
                    </a:lnTo>
                    <a:lnTo>
                      <a:pt x="183" y="3"/>
                    </a:lnTo>
                    <a:lnTo>
                      <a:pt x="190" y="0"/>
                    </a:lnTo>
                    <a:lnTo>
                      <a:pt x="194" y="0"/>
                    </a:lnTo>
                    <a:lnTo>
                      <a:pt x="216" y="95"/>
                    </a:lnTo>
                    <a:lnTo>
                      <a:pt x="252" y="90"/>
                    </a:lnTo>
                    <a:lnTo>
                      <a:pt x="250" y="100"/>
                    </a:lnTo>
                    <a:lnTo>
                      <a:pt x="246" y="108"/>
                    </a:lnTo>
                    <a:lnTo>
                      <a:pt x="245" y="112"/>
                    </a:lnTo>
                    <a:lnTo>
                      <a:pt x="245" y="121"/>
                    </a:lnTo>
                    <a:lnTo>
                      <a:pt x="245" y="124"/>
                    </a:lnTo>
                    <a:lnTo>
                      <a:pt x="244" y="126"/>
                    </a:lnTo>
                    <a:lnTo>
                      <a:pt x="243" y="126"/>
                    </a:lnTo>
                    <a:lnTo>
                      <a:pt x="226" y="130"/>
                    </a:lnTo>
                    <a:lnTo>
                      <a:pt x="223" y="133"/>
                    </a:lnTo>
                    <a:lnTo>
                      <a:pt x="219" y="135"/>
                    </a:lnTo>
                    <a:lnTo>
                      <a:pt x="216" y="135"/>
                    </a:lnTo>
                    <a:lnTo>
                      <a:pt x="215" y="132"/>
                    </a:lnTo>
                    <a:lnTo>
                      <a:pt x="215" y="128"/>
                    </a:lnTo>
                    <a:lnTo>
                      <a:pt x="215" y="126"/>
                    </a:lnTo>
                    <a:lnTo>
                      <a:pt x="213" y="126"/>
                    </a:lnTo>
                    <a:lnTo>
                      <a:pt x="211" y="126"/>
                    </a:lnTo>
                    <a:lnTo>
                      <a:pt x="208" y="128"/>
                    </a:lnTo>
                    <a:lnTo>
                      <a:pt x="208" y="124"/>
                    </a:lnTo>
                    <a:lnTo>
                      <a:pt x="208" y="121"/>
                    </a:lnTo>
                    <a:lnTo>
                      <a:pt x="209" y="118"/>
                    </a:lnTo>
                    <a:lnTo>
                      <a:pt x="209" y="115"/>
                    </a:lnTo>
                    <a:lnTo>
                      <a:pt x="209" y="110"/>
                    </a:lnTo>
                    <a:lnTo>
                      <a:pt x="207" y="110"/>
                    </a:lnTo>
                    <a:lnTo>
                      <a:pt x="203" y="110"/>
                    </a:lnTo>
                    <a:lnTo>
                      <a:pt x="198" y="112"/>
                    </a:lnTo>
                    <a:lnTo>
                      <a:pt x="190" y="108"/>
                    </a:lnTo>
                    <a:lnTo>
                      <a:pt x="183" y="96"/>
                    </a:lnTo>
                    <a:lnTo>
                      <a:pt x="181" y="75"/>
                    </a:lnTo>
                    <a:lnTo>
                      <a:pt x="183" y="73"/>
                    </a:lnTo>
                    <a:lnTo>
                      <a:pt x="186" y="75"/>
                    </a:lnTo>
                    <a:lnTo>
                      <a:pt x="187" y="73"/>
                    </a:lnTo>
                    <a:lnTo>
                      <a:pt x="187" y="68"/>
                    </a:lnTo>
                    <a:lnTo>
                      <a:pt x="186" y="60"/>
                    </a:lnTo>
                    <a:lnTo>
                      <a:pt x="183" y="59"/>
                    </a:lnTo>
                    <a:lnTo>
                      <a:pt x="180" y="59"/>
                    </a:lnTo>
                    <a:lnTo>
                      <a:pt x="180" y="54"/>
                    </a:lnTo>
                    <a:lnTo>
                      <a:pt x="178" y="47"/>
                    </a:lnTo>
                    <a:lnTo>
                      <a:pt x="177" y="40"/>
                    </a:lnTo>
                    <a:lnTo>
                      <a:pt x="179" y="35"/>
                    </a:lnTo>
                    <a:lnTo>
                      <a:pt x="185" y="30"/>
                    </a:lnTo>
                    <a:lnTo>
                      <a:pt x="187" y="26"/>
                    </a:lnTo>
                    <a:lnTo>
                      <a:pt x="189" y="23"/>
                    </a:lnTo>
                    <a:lnTo>
                      <a:pt x="191" y="20"/>
                    </a:lnTo>
                    <a:lnTo>
                      <a:pt x="191" y="19"/>
                    </a:lnTo>
                    <a:lnTo>
                      <a:pt x="193" y="12"/>
                    </a:lnTo>
                    <a:lnTo>
                      <a:pt x="189" y="15"/>
                    </a:lnTo>
                    <a:lnTo>
                      <a:pt x="186" y="14"/>
                    </a:lnTo>
                    <a:lnTo>
                      <a:pt x="184" y="12"/>
                    </a:lnTo>
                    <a:lnTo>
                      <a:pt x="181" y="12"/>
                    </a:lnTo>
                    <a:lnTo>
                      <a:pt x="179" y="19"/>
                    </a:lnTo>
                    <a:lnTo>
                      <a:pt x="177" y="24"/>
                    </a:lnTo>
                    <a:lnTo>
                      <a:pt x="173" y="28"/>
                    </a:lnTo>
                    <a:lnTo>
                      <a:pt x="169" y="31"/>
                    </a:lnTo>
                    <a:lnTo>
                      <a:pt x="168" y="33"/>
                    </a:lnTo>
                    <a:lnTo>
                      <a:pt x="168" y="37"/>
                    </a:lnTo>
                    <a:lnTo>
                      <a:pt x="168" y="41"/>
                    </a:lnTo>
                    <a:lnTo>
                      <a:pt x="168" y="45"/>
                    </a:lnTo>
                    <a:lnTo>
                      <a:pt x="168" y="49"/>
                    </a:lnTo>
                    <a:lnTo>
                      <a:pt x="169" y="54"/>
                    </a:lnTo>
                    <a:lnTo>
                      <a:pt x="169" y="60"/>
                    </a:lnTo>
                    <a:lnTo>
                      <a:pt x="168" y="68"/>
                    </a:lnTo>
                    <a:lnTo>
                      <a:pt x="168" y="75"/>
                    </a:lnTo>
                    <a:lnTo>
                      <a:pt x="169" y="83"/>
                    </a:lnTo>
                    <a:lnTo>
                      <a:pt x="171" y="89"/>
                    </a:lnTo>
                    <a:lnTo>
                      <a:pt x="173" y="95"/>
                    </a:lnTo>
                  </a:path>
                </a:pathLst>
              </a:custGeom>
              <a:noFill/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98"/>
              <p:cNvSpPr>
                <a:spLocks/>
              </p:cNvSpPr>
              <p:nvPr/>
            </p:nvSpPr>
            <p:spPr bwMode="auto">
              <a:xfrm>
                <a:off x="4753" y="2539"/>
                <a:ext cx="44" cy="110"/>
              </a:xfrm>
              <a:custGeom>
                <a:avLst/>
                <a:gdLst>
                  <a:gd name="T0" fmla="*/ 0 w 30"/>
                  <a:gd name="T1" fmla="*/ 15 h 79"/>
                  <a:gd name="T2" fmla="*/ 6 w 30"/>
                  <a:gd name="T3" fmla="*/ 25 h 79"/>
                  <a:gd name="T4" fmla="*/ 15 w 30"/>
                  <a:gd name="T5" fmla="*/ 25 h 79"/>
                  <a:gd name="T6" fmla="*/ 26 w 30"/>
                  <a:gd name="T7" fmla="*/ 19 h 79"/>
                  <a:gd name="T8" fmla="*/ 34 w 30"/>
                  <a:gd name="T9" fmla="*/ 11 h 79"/>
                  <a:gd name="T10" fmla="*/ 92 w 30"/>
                  <a:gd name="T11" fmla="*/ 0 h 79"/>
                  <a:gd name="T12" fmla="*/ 95 w 30"/>
                  <a:gd name="T13" fmla="*/ 15 h 79"/>
                  <a:gd name="T14" fmla="*/ 95 w 30"/>
                  <a:gd name="T15" fmla="*/ 29 h 79"/>
                  <a:gd name="T16" fmla="*/ 92 w 30"/>
                  <a:gd name="T17" fmla="*/ 43 h 79"/>
                  <a:gd name="T18" fmla="*/ 79 w 30"/>
                  <a:gd name="T19" fmla="*/ 54 h 79"/>
                  <a:gd name="T20" fmla="*/ 75 w 30"/>
                  <a:gd name="T21" fmla="*/ 64 h 79"/>
                  <a:gd name="T22" fmla="*/ 73 w 30"/>
                  <a:gd name="T23" fmla="*/ 75 h 79"/>
                  <a:gd name="T24" fmla="*/ 73 w 30"/>
                  <a:gd name="T25" fmla="*/ 84 h 79"/>
                  <a:gd name="T26" fmla="*/ 66 w 30"/>
                  <a:gd name="T27" fmla="*/ 95 h 79"/>
                  <a:gd name="T28" fmla="*/ 60 w 30"/>
                  <a:gd name="T29" fmla="*/ 104 h 79"/>
                  <a:gd name="T30" fmla="*/ 60 w 30"/>
                  <a:gd name="T31" fmla="*/ 118 h 79"/>
                  <a:gd name="T32" fmla="*/ 56 w 30"/>
                  <a:gd name="T33" fmla="*/ 129 h 79"/>
                  <a:gd name="T34" fmla="*/ 50 w 30"/>
                  <a:gd name="T35" fmla="*/ 138 h 79"/>
                  <a:gd name="T36" fmla="*/ 45 w 30"/>
                  <a:gd name="T37" fmla="*/ 152 h 79"/>
                  <a:gd name="T38" fmla="*/ 38 w 30"/>
                  <a:gd name="T39" fmla="*/ 164 h 79"/>
                  <a:gd name="T40" fmla="*/ 38 w 30"/>
                  <a:gd name="T41" fmla="*/ 178 h 79"/>
                  <a:gd name="T42" fmla="*/ 45 w 30"/>
                  <a:gd name="T43" fmla="*/ 188 h 79"/>
                  <a:gd name="T44" fmla="*/ 47 w 30"/>
                  <a:gd name="T45" fmla="*/ 199 h 79"/>
                  <a:gd name="T46" fmla="*/ 45 w 30"/>
                  <a:gd name="T47" fmla="*/ 207 h 79"/>
                  <a:gd name="T48" fmla="*/ 38 w 30"/>
                  <a:gd name="T49" fmla="*/ 213 h 79"/>
                  <a:gd name="T50" fmla="*/ 28 w 30"/>
                  <a:gd name="T51" fmla="*/ 212 h 79"/>
                  <a:gd name="T52" fmla="*/ 19 w 30"/>
                  <a:gd name="T53" fmla="*/ 206 h 79"/>
                  <a:gd name="T54" fmla="*/ 15 w 30"/>
                  <a:gd name="T55" fmla="*/ 194 h 79"/>
                  <a:gd name="T56" fmla="*/ 9 w 30"/>
                  <a:gd name="T57" fmla="*/ 188 h 79"/>
                  <a:gd name="T58" fmla="*/ 9 w 30"/>
                  <a:gd name="T59" fmla="*/ 178 h 79"/>
                  <a:gd name="T60" fmla="*/ 15 w 30"/>
                  <a:gd name="T61" fmla="*/ 143 h 79"/>
                  <a:gd name="T62" fmla="*/ 19 w 30"/>
                  <a:gd name="T63" fmla="*/ 110 h 79"/>
                  <a:gd name="T64" fmla="*/ 22 w 30"/>
                  <a:gd name="T65" fmla="*/ 89 h 79"/>
                  <a:gd name="T66" fmla="*/ 26 w 30"/>
                  <a:gd name="T67" fmla="*/ 84 h 79"/>
                  <a:gd name="T68" fmla="*/ 38 w 30"/>
                  <a:gd name="T69" fmla="*/ 68 h 79"/>
                  <a:gd name="T70" fmla="*/ 45 w 30"/>
                  <a:gd name="T71" fmla="*/ 50 h 79"/>
                  <a:gd name="T72" fmla="*/ 45 w 30"/>
                  <a:gd name="T73" fmla="*/ 29 h 79"/>
                  <a:gd name="T74" fmla="*/ 34 w 30"/>
                  <a:gd name="T75" fmla="*/ 11 h 79"/>
                  <a:gd name="T76" fmla="*/ 0 w 30"/>
                  <a:gd name="T77" fmla="*/ 15 h 7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0"/>
                  <a:gd name="T118" fmla="*/ 0 h 79"/>
                  <a:gd name="T119" fmla="*/ 30 w 30"/>
                  <a:gd name="T120" fmla="*/ 79 h 79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0" h="79">
                    <a:moveTo>
                      <a:pt x="0" y="6"/>
                    </a:moveTo>
                    <a:lnTo>
                      <a:pt x="2" y="9"/>
                    </a:lnTo>
                    <a:lnTo>
                      <a:pt x="5" y="9"/>
                    </a:lnTo>
                    <a:lnTo>
                      <a:pt x="8" y="7"/>
                    </a:lnTo>
                    <a:lnTo>
                      <a:pt x="11" y="4"/>
                    </a:lnTo>
                    <a:lnTo>
                      <a:pt x="29" y="0"/>
                    </a:lnTo>
                    <a:lnTo>
                      <a:pt x="30" y="6"/>
                    </a:lnTo>
                    <a:lnTo>
                      <a:pt x="30" y="11"/>
                    </a:lnTo>
                    <a:lnTo>
                      <a:pt x="29" y="16"/>
                    </a:lnTo>
                    <a:lnTo>
                      <a:pt x="25" y="20"/>
                    </a:lnTo>
                    <a:lnTo>
                      <a:pt x="24" y="24"/>
                    </a:lnTo>
                    <a:lnTo>
                      <a:pt x="23" y="28"/>
                    </a:lnTo>
                    <a:lnTo>
                      <a:pt x="23" y="31"/>
                    </a:lnTo>
                    <a:lnTo>
                      <a:pt x="21" y="35"/>
                    </a:lnTo>
                    <a:lnTo>
                      <a:pt x="19" y="39"/>
                    </a:lnTo>
                    <a:lnTo>
                      <a:pt x="19" y="44"/>
                    </a:lnTo>
                    <a:lnTo>
                      <a:pt x="18" y="48"/>
                    </a:lnTo>
                    <a:lnTo>
                      <a:pt x="16" y="51"/>
                    </a:lnTo>
                    <a:lnTo>
                      <a:pt x="14" y="56"/>
                    </a:lnTo>
                    <a:lnTo>
                      <a:pt x="12" y="61"/>
                    </a:lnTo>
                    <a:lnTo>
                      <a:pt x="12" y="66"/>
                    </a:lnTo>
                    <a:lnTo>
                      <a:pt x="14" y="70"/>
                    </a:lnTo>
                    <a:lnTo>
                      <a:pt x="15" y="74"/>
                    </a:lnTo>
                    <a:lnTo>
                      <a:pt x="14" y="77"/>
                    </a:lnTo>
                    <a:lnTo>
                      <a:pt x="12" y="79"/>
                    </a:lnTo>
                    <a:lnTo>
                      <a:pt x="9" y="78"/>
                    </a:lnTo>
                    <a:lnTo>
                      <a:pt x="6" y="76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3" y="66"/>
                    </a:lnTo>
                    <a:lnTo>
                      <a:pt x="5" y="53"/>
                    </a:lnTo>
                    <a:lnTo>
                      <a:pt x="6" y="41"/>
                    </a:lnTo>
                    <a:lnTo>
                      <a:pt x="7" y="33"/>
                    </a:lnTo>
                    <a:lnTo>
                      <a:pt x="8" y="31"/>
                    </a:lnTo>
                    <a:lnTo>
                      <a:pt x="12" y="25"/>
                    </a:lnTo>
                    <a:lnTo>
                      <a:pt x="14" y="19"/>
                    </a:lnTo>
                    <a:lnTo>
                      <a:pt x="14" y="11"/>
                    </a:lnTo>
                    <a:lnTo>
                      <a:pt x="11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99"/>
              <p:cNvSpPr>
                <a:spLocks/>
              </p:cNvSpPr>
              <p:nvPr/>
            </p:nvSpPr>
            <p:spPr bwMode="auto">
              <a:xfrm>
                <a:off x="4752" y="2539"/>
                <a:ext cx="44" cy="110"/>
              </a:xfrm>
              <a:custGeom>
                <a:avLst/>
                <a:gdLst>
                  <a:gd name="T0" fmla="*/ 0 w 30"/>
                  <a:gd name="T1" fmla="*/ 15 h 79"/>
                  <a:gd name="T2" fmla="*/ 0 w 30"/>
                  <a:gd name="T3" fmla="*/ 15 h 79"/>
                  <a:gd name="T4" fmla="*/ 6 w 30"/>
                  <a:gd name="T5" fmla="*/ 25 h 79"/>
                  <a:gd name="T6" fmla="*/ 15 w 30"/>
                  <a:gd name="T7" fmla="*/ 25 h 79"/>
                  <a:gd name="T8" fmla="*/ 26 w 30"/>
                  <a:gd name="T9" fmla="*/ 19 h 79"/>
                  <a:gd name="T10" fmla="*/ 34 w 30"/>
                  <a:gd name="T11" fmla="*/ 11 h 79"/>
                  <a:gd name="T12" fmla="*/ 92 w 30"/>
                  <a:gd name="T13" fmla="*/ 0 h 79"/>
                  <a:gd name="T14" fmla="*/ 95 w 30"/>
                  <a:gd name="T15" fmla="*/ 15 h 79"/>
                  <a:gd name="T16" fmla="*/ 95 w 30"/>
                  <a:gd name="T17" fmla="*/ 29 h 79"/>
                  <a:gd name="T18" fmla="*/ 92 w 30"/>
                  <a:gd name="T19" fmla="*/ 43 h 79"/>
                  <a:gd name="T20" fmla="*/ 79 w 30"/>
                  <a:gd name="T21" fmla="*/ 54 h 79"/>
                  <a:gd name="T22" fmla="*/ 75 w 30"/>
                  <a:gd name="T23" fmla="*/ 64 h 79"/>
                  <a:gd name="T24" fmla="*/ 73 w 30"/>
                  <a:gd name="T25" fmla="*/ 75 h 79"/>
                  <a:gd name="T26" fmla="*/ 73 w 30"/>
                  <a:gd name="T27" fmla="*/ 84 h 79"/>
                  <a:gd name="T28" fmla="*/ 66 w 30"/>
                  <a:gd name="T29" fmla="*/ 95 h 79"/>
                  <a:gd name="T30" fmla="*/ 60 w 30"/>
                  <a:gd name="T31" fmla="*/ 104 h 79"/>
                  <a:gd name="T32" fmla="*/ 60 w 30"/>
                  <a:gd name="T33" fmla="*/ 118 h 79"/>
                  <a:gd name="T34" fmla="*/ 56 w 30"/>
                  <a:gd name="T35" fmla="*/ 129 h 79"/>
                  <a:gd name="T36" fmla="*/ 50 w 30"/>
                  <a:gd name="T37" fmla="*/ 138 h 79"/>
                  <a:gd name="T38" fmla="*/ 45 w 30"/>
                  <a:gd name="T39" fmla="*/ 152 h 79"/>
                  <a:gd name="T40" fmla="*/ 38 w 30"/>
                  <a:gd name="T41" fmla="*/ 164 h 79"/>
                  <a:gd name="T42" fmla="*/ 38 w 30"/>
                  <a:gd name="T43" fmla="*/ 178 h 79"/>
                  <a:gd name="T44" fmla="*/ 45 w 30"/>
                  <a:gd name="T45" fmla="*/ 188 h 79"/>
                  <a:gd name="T46" fmla="*/ 47 w 30"/>
                  <a:gd name="T47" fmla="*/ 199 h 79"/>
                  <a:gd name="T48" fmla="*/ 45 w 30"/>
                  <a:gd name="T49" fmla="*/ 207 h 79"/>
                  <a:gd name="T50" fmla="*/ 38 w 30"/>
                  <a:gd name="T51" fmla="*/ 213 h 79"/>
                  <a:gd name="T52" fmla="*/ 28 w 30"/>
                  <a:gd name="T53" fmla="*/ 212 h 79"/>
                  <a:gd name="T54" fmla="*/ 19 w 30"/>
                  <a:gd name="T55" fmla="*/ 206 h 79"/>
                  <a:gd name="T56" fmla="*/ 15 w 30"/>
                  <a:gd name="T57" fmla="*/ 194 h 79"/>
                  <a:gd name="T58" fmla="*/ 9 w 30"/>
                  <a:gd name="T59" fmla="*/ 188 h 79"/>
                  <a:gd name="T60" fmla="*/ 9 w 30"/>
                  <a:gd name="T61" fmla="*/ 178 h 79"/>
                  <a:gd name="T62" fmla="*/ 15 w 30"/>
                  <a:gd name="T63" fmla="*/ 143 h 79"/>
                  <a:gd name="T64" fmla="*/ 19 w 30"/>
                  <a:gd name="T65" fmla="*/ 110 h 79"/>
                  <a:gd name="T66" fmla="*/ 22 w 30"/>
                  <a:gd name="T67" fmla="*/ 89 h 79"/>
                  <a:gd name="T68" fmla="*/ 26 w 30"/>
                  <a:gd name="T69" fmla="*/ 84 h 79"/>
                  <a:gd name="T70" fmla="*/ 38 w 30"/>
                  <a:gd name="T71" fmla="*/ 68 h 79"/>
                  <a:gd name="T72" fmla="*/ 45 w 30"/>
                  <a:gd name="T73" fmla="*/ 50 h 79"/>
                  <a:gd name="T74" fmla="*/ 45 w 30"/>
                  <a:gd name="T75" fmla="*/ 29 h 79"/>
                  <a:gd name="T76" fmla="*/ 34 w 30"/>
                  <a:gd name="T77" fmla="*/ 11 h 7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0"/>
                  <a:gd name="T118" fmla="*/ 0 h 79"/>
                  <a:gd name="T119" fmla="*/ 30 w 30"/>
                  <a:gd name="T120" fmla="*/ 79 h 79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0" h="79">
                    <a:moveTo>
                      <a:pt x="0" y="6"/>
                    </a:moveTo>
                    <a:lnTo>
                      <a:pt x="0" y="6"/>
                    </a:lnTo>
                    <a:lnTo>
                      <a:pt x="2" y="9"/>
                    </a:lnTo>
                    <a:lnTo>
                      <a:pt x="5" y="9"/>
                    </a:lnTo>
                    <a:lnTo>
                      <a:pt x="8" y="7"/>
                    </a:lnTo>
                    <a:lnTo>
                      <a:pt x="11" y="4"/>
                    </a:lnTo>
                    <a:lnTo>
                      <a:pt x="29" y="0"/>
                    </a:lnTo>
                    <a:lnTo>
                      <a:pt x="30" y="6"/>
                    </a:lnTo>
                    <a:lnTo>
                      <a:pt x="30" y="11"/>
                    </a:lnTo>
                    <a:lnTo>
                      <a:pt x="29" y="16"/>
                    </a:lnTo>
                    <a:lnTo>
                      <a:pt x="25" y="20"/>
                    </a:lnTo>
                    <a:lnTo>
                      <a:pt x="24" y="24"/>
                    </a:lnTo>
                    <a:lnTo>
                      <a:pt x="23" y="28"/>
                    </a:lnTo>
                    <a:lnTo>
                      <a:pt x="23" y="31"/>
                    </a:lnTo>
                    <a:lnTo>
                      <a:pt x="21" y="35"/>
                    </a:lnTo>
                    <a:lnTo>
                      <a:pt x="19" y="39"/>
                    </a:lnTo>
                    <a:lnTo>
                      <a:pt x="19" y="44"/>
                    </a:lnTo>
                    <a:lnTo>
                      <a:pt x="18" y="48"/>
                    </a:lnTo>
                    <a:lnTo>
                      <a:pt x="16" y="51"/>
                    </a:lnTo>
                    <a:lnTo>
                      <a:pt x="14" y="56"/>
                    </a:lnTo>
                    <a:lnTo>
                      <a:pt x="12" y="61"/>
                    </a:lnTo>
                    <a:lnTo>
                      <a:pt x="12" y="66"/>
                    </a:lnTo>
                    <a:lnTo>
                      <a:pt x="14" y="70"/>
                    </a:lnTo>
                    <a:lnTo>
                      <a:pt x="15" y="74"/>
                    </a:lnTo>
                    <a:lnTo>
                      <a:pt x="14" y="77"/>
                    </a:lnTo>
                    <a:lnTo>
                      <a:pt x="12" y="79"/>
                    </a:lnTo>
                    <a:lnTo>
                      <a:pt x="9" y="78"/>
                    </a:lnTo>
                    <a:lnTo>
                      <a:pt x="6" y="76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3" y="66"/>
                    </a:lnTo>
                    <a:lnTo>
                      <a:pt x="5" y="53"/>
                    </a:lnTo>
                    <a:lnTo>
                      <a:pt x="6" y="41"/>
                    </a:lnTo>
                    <a:lnTo>
                      <a:pt x="7" y="33"/>
                    </a:lnTo>
                    <a:lnTo>
                      <a:pt x="8" y="31"/>
                    </a:lnTo>
                    <a:lnTo>
                      <a:pt x="12" y="25"/>
                    </a:lnTo>
                    <a:lnTo>
                      <a:pt x="14" y="19"/>
                    </a:lnTo>
                    <a:lnTo>
                      <a:pt x="14" y="11"/>
                    </a:lnTo>
                    <a:lnTo>
                      <a:pt x="11" y="4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100"/>
              <p:cNvSpPr>
                <a:spLocks/>
              </p:cNvSpPr>
              <p:nvPr/>
            </p:nvSpPr>
            <p:spPr bwMode="auto">
              <a:xfrm>
                <a:off x="1614" y="2137"/>
                <a:ext cx="483" cy="642"/>
              </a:xfrm>
              <a:custGeom>
                <a:avLst/>
                <a:gdLst>
                  <a:gd name="T0" fmla="*/ 1032 w 329"/>
                  <a:gd name="T1" fmla="*/ 376 h 459"/>
                  <a:gd name="T2" fmla="*/ 987 w 329"/>
                  <a:gd name="T3" fmla="*/ 369 h 459"/>
                  <a:gd name="T4" fmla="*/ 945 w 329"/>
                  <a:gd name="T5" fmla="*/ 364 h 459"/>
                  <a:gd name="T6" fmla="*/ 901 w 329"/>
                  <a:gd name="T7" fmla="*/ 357 h 459"/>
                  <a:gd name="T8" fmla="*/ 860 w 329"/>
                  <a:gd name="T9" fmla="*/ 350 h 459"/>
                  <a:gd name="T10" fmla="*/ 824 w 329"/>
                  <a:gd name="T11" fmla="*/ 343 h 459"/>
                  <a:gd name="T12" fmla="*/ 782 w 329"/>
                  <a:gd name="T13" fmla="*/ 337 h 459"/>
                  <a:gd name="T14" fmla="*/ 743 w 329"/>
                  <a:gd name="T15" fmla="*/ 330 h 459"/>
                  <a:gd name="T16" fmla="*/ 709 w 329"/>
                  <a:gd name="T17" fmla="*/ 320 h 459"/>
                  <a:gd name="T18" fmla="*/ 737 w 329"/>
                  <a:gd name="T19" fmla="*/ 109 h 459"/>
                  <a:gd name="T20" fmla="*/ 235 w 329"/>
                  <a:gd name="T21" fmla="*/ 0 h 459"/>
                  <a:gd name="T22" fmla="*/ 0 w 329"/>
                  <a:gd name="T23" fmla="*/ 1099 h 459"/>
                  <a:gd name="T24" fmla="*/ 912 w 329"/>
                  <a:gd name="T25" fmla="*/ 1256 h 459"/>
                  <a:gd name="T26" fmla="*/ 1039 w 329"/>
                  <a:gd name="T27" fmla="*/ 386 h 459"/>
                  <a:gd name="T28" fmla="*/ 1041 w 329"/>
                  <a:gd name="T29" fmla="*/ 376 h 459"/>
                  <a:gd name="T30" fmla="*/ 1032 w 329"/>
                  <a:gd name="T31" fmla="*/ 376 h 45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329"/>
                  <a:gd name="T49" fmla="*/ 0 h 459"/>
                  <a:gd name="T50" fmla="*/ 329 w 329"/>
                  <a:gd name="T51" fmla="*/ 459 h 45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329" h="459">
                    <a:moveTo>
                      <a:pt x="326" y="137"/>
                    </a:moveTo>
                    <a:lnTo>
                      <a:pt x="312" y="135"/>
                    </a:lnTo>
                    <a:lnTo>
                      <a:pt x="299" y="133"/>
                    </a:lnTo>
                    <a:lnTo>
                      <a:pt x="285" y="130"/>
                    </a:lnTo>
                    <a:lnTo>
                      <a:pt x="272" y="128"/>
                    </a:lnTo>
                    <a:lnTo>
                      <a:pt x="260" y="125"/>
                    </a:lnTo>
                    <a:lnTo>
                      <a:pt x="247" y="123"/>
                    </a:lnTo>
                    <a:lnTo>
                      <a:pt x="235" y="121"/>
                    </a:lnTo>
                    <a:lnTo>
                      <a:pt x="224" y="117"/>
                    </a:lnTo>
                    <a:lnTo>
                      <a:pt x="233" y="40"/>
                    </a:lnTo>
                    <a:lnTo>
                      <a:pt x="74" y="0"/>
                    </a:lnTo>
                    <a:lnTo>
                      <a:pt x="0" y="402"/>
                    </a:lnTo>
                    <a:lnTo>
                      <a:pt x="288" y="459"/>
                    </a:lnTo>
                    <a:lnTo>
                      <a:pt x="328" y="141"/>
                    </a:lnTo>
                    <a:lnTo>
                      <a:pt x="329" y="137"/>
                    </a:lnTo>
                    <a:lnTo>
                      <a:pt x="326" y="13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101"/>
              <p:cNvSpPr>
                <a:spLocks/>
              </p:cNvSpPr>
              <p:nvPr/>
            </p:nvSpPr>
            <p:spPr bwMode="auto">
              <a:xfrm>
                <a:off x="1614" y="2137"/>
                <a:ext cx="483" cy="642"/>
              </a:xfrm>
              <a:custGeom>
                <a:avLst/>
                <a:gdLst>
                  <a:gd name="T0" fmla="*/ 1032 w 329"/>
                  <a:gd name="T1" fmla="*/ 376 h 459"/>
                  <a:gd name="T2" fmla="*/ 1032 w 329"/>
                  <a:gd name="T3" fmla="*/ 376 h 459"/>
                  <a:gd name="T4" fmla="*/ 987 w 329"/>
                  <a:gd name="T5" fmla="*/ 369 h 459"/>
                  <a:gd name="T6" fmla="*/ 945 w 329"/>
                  <a:gd name="T7" fmla="*/ 364 h 459"/>
                  <a:gd name="T8" fmla="*/ 901 w 329"/>
                  <a:gd name="T9" fmla="*/ 357 h 459"/>
                  <a:gd name="T10" fmla="*/ 860 w 329"/>
                  <a:gd name="T11" fmla="*/ 350 h 459"/>
                  <a:gd name="T12" fmla="*/ 824 w 329"/>
                  <a:gd name="T13" fmla="*/ 343 h 459"/>
                  <a:gd name="T14" fmla="*/ 782 w 329"/>
                  <a:gd name="T15" fmla="*/ 337 h 459"/>
                  <a:gd name="T16" fmla="*/ 743 w 329"/>
                  <a:gd name="T17" fmla="*/ 330 h 459"/>
                  <a:gd name="T18" fmla="*/ 709 w 329"/>
                  <a:gd name="T19" fmla="*/ 320 h 459"/>
                  <a:gd name="T20" fmla="*/ 737 w 329"/>
                  <a:gd name="T21" fmla="*/ 109 h 459"/>
                  <a:gd name="T22" fmla="*/ 235 w 329"/>
                  <a:gd name="T23" fmla="*/ 0 h 459"/>
                  <a:gd name="T24" fmla="*/ 0 w 329"/>
                  <a:gd name="T25" fmla="*/ 1099 h 459"/>
                  <a:gd name="T26" fmla="*/ 912 w 329"/>
                  <a:gd name="T27" fmla="*/ 1256 h 459"/>
                  <a:gd name="T28" fmla="*/ 1039 w 329"/>
                  <a:gd name="T29" fmla="*/ 386 h 459"/>
                  <a:gd name="T30" fmla="*/ 1041 w 329"/>
                  <a:gd name="T31" fmla="*/ 376 h 459"/>
                  <a:gd name="T32" fmla="*/ 1032 w 329"/>
                  <a:gd name="T33" fmla="*/ 376 h 4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9"/>
                  <a:gd name="T52" fmla="*/ 0 h 459"/>
                  <a:gd name="T53" fmla="*/ 329 w 329"/>
                  <a:gd name="T54" fmla="*/ 459 h 4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9" h="459">
                    <a:moveTo>
                      <a:pt x="326" y="137"/>
                    </a:moveTo>
                    <a:lnTo>
                      <a:pt x="326" y="137"/>
                    </a:lnTo>
                    <a:lnTo>
                      <a:pt x="312" y="135"/>
                    </a:lnTo>
                    <a:lnTo>
                      <a:pt x="299" y="133"/>
                    </a:lnTo>
                    <a:lnTo>
                      <a:pt x="285" y="130"/>
                    </a:lnTo>
                    <a:lnTo>
                      <a:pt x="272" y="128"/>
                    </a:lnTo>
                    <a:lnTo>
                      <a:pt x="260" y="125"/>
                    </a:lnTo>
                    <a:lnTo>
                      <a:pt x="247" y="123"/>
                    </a:lnTo>
                    <a:lnTo>
                      <a:pt x="235" y="121"/>
                    </a:lnTo>
                    <a:lnTo>
                      <a:pt x="224" y="117"/>
                    </a:lnTo>
                    <a:lnTo>
                      <a:pt x="233" y="40"/>
                    </a:lnTo>
                    <a:lnTo>
                      <a:pt x="74" y="0"/>
                    </a:lnTo>
                    <a:lnTo>
                      <a:pt x="0" y="402"/>
                    </a:lnTo>
                    <a:lnTo>
                      <a:pt x="288" y="459"/>
                    </a:lnTo>
                    <a:lnTo>
                      <a:pt x="328" y="141"/>
                    </a:lnTo>
                    <a:lnTo>
                      <a:pt x="329" y="137"/>
                    </a:lnTo>
                    <a:lnTo>
                      <a:pt x="326" y="137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102"/>
              <p:cNvSpPr>
                <a:spLocks/>
              </p:cNvSpPr>
              <p:nvPr/>
            </p:nvSpPr>
            <p:spPr bwMode="auto">
              <a:xfrm>
                <a:off x="1189" y="2020"/>
                <a:ext cx="534" cy="880"/>
              </a:xfrm>
              <a:custGeom>
                <a:avLst/>
                <a:gdLst>
                  <a:gd name="T0" fmla="*/ 849 w 364"/>
                  <a:gd name="T1" fmla="*/ 1542 h 629"/>
                  <a:gd name="T2" fmla="*/ 852 w 364"/>
                  <a:gd name="T3" fmla="*/ 1545 h 629"/>
                  <a:gd name="T4" fmla="*/ 866 w 364"/>
                  <a:gd name="T5" fmla="*/ 1539 h 629"/>
                  <a:gd name="T6" fmla="*/ 867 w 364"/>
                  <a:gd name="T7" fmla="*/ 1531 h 629"/>
                  <a:gd name="T8" fmla="*/ 880 w 364"/>
                  <a:gd name="T9" fmla="*/ 1519 h 629"/>
                  <a:gd name="T10" fmla="*/ 914 w 364"/>
                  <a:gd name="T11" fmla="*/ 1330 h 629"/>
                  <a:gd name="T12" fmla="*/ 1149 w 364"/>
                  <a:gd name="T13" fmla="*/ 231 h 629"/>
                  <a:gd name="T14" fmla="*/ 1147 w 364"/>
                  <a:gd name="T15" fmla="*/ 231 h 629"/>
                  <a:gd name="T16" fmla="*/ 667 w 364"/>
                  <a:gd name="T17" fmla="*/ 129 h 629"/>
                  <a:gd name="T18" fmla="*/ 157 w 364"/>
                  <a:gd name="T19" fmla="*/ 0 h 629"/>
                  <a:gd name="T20" fmla="*/ 0 w 364"/>
                  <a:gd name="T21" fmla="*/ 646 h 629"/>
                  <a:gd name="T22" fmla="*/ 725 w 364"/>
                  <a:gd name="T23" fmla="*/ 1722 h 629"/>
                  <a:gd name="T24" fmla="*/ 738 w 364"/>
                  <a:gd name="T25" fmla="*/ 1717 h 629"/>
                  <a:gd name="T26" fmla="*/ 745 w 364"/>
                  <a:gd name="T27" fmla="*/ 1703 h 629"/>
                  <a:gd name="T28" fmla="*/ 751 w 364"/>
                  <a:gd name="T29" fmla="*/ 1659 h 629"/>
                  <a:gd name="T30" fmla="*/ 756 w 364"/>
                  <a:gd name="T31" fmla="*/ 1559 h 629"/>
                  <a:gd name="T32" fmla="*/ 761 w 364"/>
                  <a:gd name="T33" fmla="*/ 1545 h 629"/>
                  <a:gd name="T34" fmla="*/ 766 w 364"/>
                  <a:gd name="T35" fmla="*/ 1539 h 629"/>
                  <a:gd name="T36" fmla="*/ 773 w 364"/>
                  <a:gd name="T37" fmla="*/ 1539 h 629"/>
                  <a:gd name="T38" fmla="*/ 789 w 364"/>
                  <a:gd name="T39" fmla="*/ 1539 h 629"/>
                  <a:gd name="T40" fmla="*/ 802 w 364"/>
                  <a:gd name="T41" fmla="*/ 1531 h 629"/>
                  <a:gd name="T42" fmla="*/ 817 w 364"/>
                  <a:gd name="T43" fmla="*/ 1522 h 629"/>
                  <a:gd name="T44" fmla="*/ 833 w 364"/>
                  <a:gd name="T45" fmla="*/ 1525 h 629"/>
                  <a:gd name="T46" fmla="*/ 849 w 364"/>
                  <a:gd name="T47" fmla="*/ 1542 h 629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364"/>
                  <a:gd name="T73" fmla="*/ 0 h 629"/>
                  <a:gd name="T74" fmla="*/ 364 w 364"/>
                  <a:gd name="T75" fmla="*/ 629 h 629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364" h="629">
                    <a:moveTo>
                      <a:pt x="269" y="563"/>
                    </a:moveTo>
                    <a:lnTo>
                      <a:pt x="270" y="564"/>
                    </a:lnTo>
                    <a:lnTo>
                      <a:pt x="274" y="562"/>
                    </a:lnTo>
                    <a:lnTo>
                      <a:pt x="275" y="559"/>
                    </a:lnTo>
                    <a:lnTo>
                      <a:pt x="279" y="555"/>
                    </a:lnTo>
                    <a:lnTo>
                      <a:pt x="290" y="486"/>
                    </a:lnTo>
                    <a:lnTo>
                      <a:pt x="364" y="84"/>
                    </a:lnTo>
                    <a:lnTo>
                      <a:pt x="363" y="84"/>
                    </a:lnTo>
                    <a:lnTo>
                      <a:pt x="211" y="47"/>
                    </a:lnTo>
                    <a:lnTo>
                      <a:pt x="50" y="0"/>
                    </a:lnTo>
                    <a:lnTo>
                      <a:pt x="0" y="236"/>
                    </a:lnTo>
                    <a:lnTo>
                      <a:pt x="230" y="629"/>
                    </a:lnTo>
                    <a:lnTo>
                      <a:pt x="234" y="627"/>
                    </a:lnTo>
                    <a:lnTo>
                      <a:pt x="236" y="622"/>
                    </a:lnTo>
                    <a:lnTo>
                      <a:pt x="238" y="606"/>
                    </a:lnTo>
                    <a:lnTo>
                      <a:pt x="239" y="569"/>
                    </a:lnTo>
                    <a:lnTo>
                      <a:pt x="241" y="564"/>
                    </a:lnTo>
                    <a:lnTo>
                      <a:pt x="243" y="562"/>
                    </a:lnTo>
                    <a:lnTo>
                      <a:pt x="245" y="562"/>
                    </a:lnTo>
                    <a:lnTo>
                      <a:pt x="250" y="562"/>
                    </a:lnTo>
                    <a:lnTo>
                      <a:pt x="254" y="559"/>
                    </a:lnTo>
                    <a:lnTo>
                      <a:pt x="259" y="556"/>
                    </a:lnTo>
                    <a:lnTo>
                      <a:pt x="264" y="557"/>
                    </a:lnTo>
                    <a:lnTo>
                      <a:pt x="269" y="563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103"/>
              <p:cNvSpPr>
                <a:spLocks/>
              </p:cNvSpPr>
              <p:nvPr/>
            </p:nvSpPr>
            <p:spPr bwMode="auto">
              <a:xfrm>
                <a:off x="1189" y="2020"/>
                <a:ext cx="534" cy="880"/>
              </a:xfrm>
              <a:custGeom>
                <a:avLst/>
                <a:gdLst>
                  <a:gd name="T0" fmla="*/ 849 w 364"/>
                  <a:gd name="T1" fmla="*/ 1542 h 629"/>
                  <a:gd name="T2" fmla="*/ 849 w 364"/>
                  <a:gd name="T3" fmla="*/ 1542 h 629"/>
                  <a:gd name="T4" fmla="*/ 852 w 364"/>
                  <a:gd name="T5" fmla="*/ 1545 h 629"/>
                  <a:gd name="T6" fmla="*/ 866 w 364"/>
                  <a:gd name="T7" fmla="*/ 1539 h 629"/>
                  <a:gd name="T8" fmla="*/ 867 w 364"/>
                  <a:gd name="T9" fmla="*/ 1531 h 629"/>
                  <a:gd name="T10" fmla="*/ 880 w 364"/>
                  <a:gd name="T11" fmla="*/ 1519 h 629"/>
                  <a:gd name="T12" fmla="*/ 914 w 364"/>
                  <a:gd name="T13" fmla="*/ 1330 h 629"/>
                  <a:gd name="T14" fmla="*/ 1149 w 364"/>
                  <a:gd name="T15" fmla="*/ 231 h 629"/>
                  <a:gd name="T16" fmla="*/ 1147 w 364"/>
                  <a:gd name="T17" fmla="*/ 231 h 629"/>
                  <a:gd name="T18" fmla="*/ 667 w 364"/>
                  <a:gd name="T19" fmla="*/ 129 h 629"/>
                  <a:gd name="T20" fmla="*/ 157 w 364"/>
                  <a:gd name="T21" fmla="*/ 0 h 629"/>
                  <a:gd name="T22" fmla="*/ 0 w 364"/>
                  <a:gd name="T23" fmla="*/ 646 h 629"/>
                  <a:gd name="T24" fmla="*/ 725 w 364"/>
                  <a:gd name="T25" fmla="*/ 1722 h 629"/>
                  <a:gd name="T26" fmla="*/ 738 w 364"/>
                  <a:gd name="T27" fmla="*/ 1717 h 629"/>
                  <a:gd name="T28" fmla="*/ 745 w 364"/>
                  <a:gd name="T29" fmla="*/ 1703 h 629"/>
                  <a:gd name="T30" fmla="*/ 751 w 364"/>
                  <a:gd name="T31" fmla="*/ 1659 h 629"/>
                  <a:gd name="T32" fmla="*/ 756 w 364"/>
                  <a:gd name="T33" fmla="*/ 1559 h 629"/>
                  <a:gd name="T34" fmla="*/ 761 w 364"/>
                  <a:gd name="T35" fmla="*/ 1545 h 629"/>
                  <a:gd name="T36" fmla="*/ 766 w 364"/>
                  <a:gd name="T37" fmla="*/ 1539 h 629"/>
                  <a:gd name="T38" fmla="*/ 773 w 364"/>
                  <a:gd name="T39" fmla="*/ 1539 h 629"/>
                  <a:gd name="T40" fmla="*/ 789 w 364"/>
                  <a:gd name="T41" fmla="*/ 1539 h 629"/>
                  <a:gd name="T42" fmla="*/ 802 w 364"/>
                  <a:gd name="T43" fmla="*/ 1531 h 629"/>
                  <a:gd name="T44" fmla="*/ 817 w 364"/>
                  <a:gd name="T45" fmla="*/ 1522 h 629"/>
                  <a:gd name="T46" fmla="*/ 833 w 364"/>
                  <a:gd name="T47" fmla="*/ 1525 h 629"/>
                  <a:gd name="T48" fmla="*/ 849 w 364"/>
                  <a:gd name="T49" fmla="*/ 1542 h 6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364"/>
                  <a:gd name="T76" fmla="*/ 0 h 629"/>
                  <a:gd name="T77" fmla="*/ 364 w 364"/>
                  <a:gd name="T78" fmla="*/ 629 h 6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364" h="629">
                    <a:moveTo>
                      <a:pt x="269" y="563"/>
                    </a:moveTo>
                    <a:lnTo>
                      <a:pt x="269" y="563"/>
                    </a:lnTo>
                    <a:lnTo>
                      <a:pt x="270" y="564"/>
                    </a:lnTo>
                    <a:lnTo>
                      <a:pt x="274" y="562"/>
                    </a:lnTo>
                    <a:lnTo>
                      <a:pt x="275" y="559"/>
                    </a:lnTo>
                    <a:lnTo>
                      <a:pt x="279" y="555"/>
                    </a:lnTo>
                    <a:lnTo>
                      <a:pt x="290" y="486"/>
                    </a:lnTo>
                    <a:lnTo>
                      <a:pt x="364" y="84"/>
                    </a:lnTo>
                    <a:lnTo>
                      <a:pt x="363" y="84"/>
                    </a:lnTo>
                    <a:lnTo>
                      <a:pt x="211" y="47"/>
                    </a:lnTo>
                    <a:lnTo>
                      <a:pt x="50" y="0"/>
                    </a:lnTo>
                    <a:lnTo>
                      <a:pt x="0" y="236"/>
                    </a:lnTo>
                    <a:lnTo>
                      <a:pt x="230" y="629"/>
                    </a:lnTo>
                    <a:lnTo>
                      <a:pt x="234" y="627"/>
                    </a:lnTo>
                    <a:lnTo>
                      <a:pt x="236" y="622"/>
                    </a:lnTo>
                    <a:lnTo>
                      <a:pt x="238" y="606"/>
                    </a:lnTo>
                    <a:lnTo>
                      <a:pt x="239" y="569"/>
                    </a:lnTo>
                    <a:lnTo>
                      <a:pt x="241" y="564"/>
                    </a:lnTo>
                    <a:lnTo>
                      <a:pt x="243" y="562"/>
                    </a:lnTo>
                    <a:lnTo>
                      <a:pt x="245" y="562"/>
                    </a:lnTo>
                    <a:lnTo>
                      <a:pt x="250" y="562"/>
                    </a:lnTo>
                    <a:lnTo>
                      <a:pt x="254" y="559"/>
                    </a:lnTo>
                    <a:lnTo>
                      <a:pt x="259" y="556"/>
                    </a:lnTo>
                    <a:lnTo>
                      <a:pt x="264" y="557"/>
                    </a:lnTo>
                    <a:lnTo>
                      <a:pt x="269" y="563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Freeform 104"/>
              <p:cNvSpPr>
                <a:spLocks/>
              </p:cNvSpPr>
              <p:nvPr/>
            </p:nvSpPr>
            <p:spPr bwMode="auto">
              <a:xfrm>
                <a:off x="1459" y="2701"/>
                <a:ext cx="578" cy="714"/>
              </a:xfrm>
              <a:custGeom>
                <a:avLst/>
                <a:gdLst>
                  <a:gd name="T0" fmla="*/ 1093 w 394"/>
                  <a:gd name="T1" fmla="*/ 1207 h 510"/>
                  <a:gd name="T2" fmla="*/ 1149 w 394"/>
                  <a:gd name="T3" fmla="*/ 808 h 510"/>
                  <a:gd name="T4" fmla="*/ 1199 w 394"/>
                  <a:gd name="T5" fmla="*/ 447 h 510"/>
                  <a:gd name="T6" fmla="*/ 1235 w 394"/>
                  <a:gd name="T7" fmla="*/ 206 h 510"/>
                  <a:gd name="T8" fmla="*/ 336 w 394"/>
                  <a:gd name="T9" fmla="*/ 0 h 510"/>
                  <a:gd name="T10" fmla="*/ 290 w 394"/>
                  <a:gd name="T11" fmla="*/ 200 h 510"/>
                  <a:gd name="T12" fmla="*/ 276 w 394"/>
                  <a:gd name="T13" fmla="*/ 214 h 510"/>
                  <a:gd name="T14" fmla="*/ 257 w 394"/>
                  <a:gd name="T15" fmla="*/ 192 h 510"/>
                  <a:gd name="T16" fmla="*/ 222 w 394"/>
                  <a:gd name="T17" fmla="*/ 200 h 510"/>
                  <a:gd name="T18" fmla="*/ 195 w 394"/>
                  <a:gd name="T19" fmla="*/ 207 h 510"/>
                  <a:gd name="T20" fmla="*/ 180 w 394"/>
                  <a:gd name="T21" fmla="*/ 214 h 510"/>
                  <a:gd name="T22" fmla="*/ 170 w 394"/>
                  <a:gd name="T23" fmla="*/ 329 h 510"/>
                  <a:gd name="T24" fmla="*/ 157 w 394"/>
                  <a:gd name="T25" fmla="*/ 386 h 510"/>
                  <a:gd name="T26" fmla="*/ 139 w 394"/>
                  <a:gd name="T27" fmla="*/ 413 h 510"/>
                  <a:gd name="T28" fmla="*/ 151 w 394"/>
                  <a:gd name="T29" fmla="*/ 455 h 510"/>
                  <a:gd name="T30" fmla="*/ 170 w 394"/>
                  <a:gd name="T31" fmla="*/ 486 h 510"/>
                  <a:gd name="T32" fmla="*/ 176 w 394"/>
                  <a:gd name="T33" fmla="*/ 533 h 510"/>
                  <a:gd name="T34" fmla="*/ 189 w 394"/>
                  <a:gd name="T35" fmla="*/ 557 h 510"/>
                  <a:gd name="T36" fmla="*/ 192 w 394"/>
                  <a:gd name="T37" fmla="*/ 582 h 510"/>
                  <a:gd name="T38" fmla="*/ 157 w 394"/>
                  <a:gd name="T39" fmla="*/ 616 h 510"/>
                  <a:gd name="T40" fmla="*/ 139 w 394"/>
                  <a:gd name="T41" fmla="*/ 619 h 510"/>
                  <a:gd name="T42" fmla="*/ 120 w 394"/>
                  <a:gd name="T43" fmla="*/ 657 h 510"/>
                  <a:gd name="T44" fmla="*/ 114 w 394"/>
                  <a:gd name="T45" fmla="*/ 700 h 510"/>
                  <a:gd name="T46" fmla="*/ 88 w 394"/>
                  <a:gd name="T47" fmla="*/ 725 h 510"/>
                  <a:gd name="T48" fmla="*/ 56 w 394"/>
                  <a:gd name="T49" fmla="*/ 756 h 510"/>
                  <a:gd name="T50" fmla="*/ 63 w 394"/>
                  <a:gd name="T51" fmla="*/ 788 h 510"/>
                  <a:gd name="T52" fmla="*/ 50 w 394"/>
                  <a:gd name="T53" fmla="*/ 812 h 510"/>
                  <a:gd name="T54" fmla="*/ 54 w 394"/>
                  <a:gd name="T55" fmla="*/ 829 h 510"/>
                  <a:gd name="T56" fmla="*/ 82 w 394"/>
                  <a:gd name="T57" fmla="*/ 848 h 510"/>
                  <a:gd name="T58" fmla="*/ 79 w 394"/>
                  <a:gd name="T59" fmla="*/ 881 h 510"/>
                  <a:gd name="T60" fmla="*/ 50 w 394"/>
                  <a:gd name="T61" fmla="*/ 900 h 510"/>
                  <a:gd name="T62" fmla="*/ 0 w 394"/>
                  <a:gd name="T63" fmla="*/ 941 h 510"/>
                  <a:gd name="T64" fmla="*/ 1064 w 394"/>
                  <a:gd name="T65" fmla="*/ 1400 h 51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94"/>
                  <a:gd name="T100" fmla="*/ 0 h 510"/>
                  <a:gd name="T101" fmla="*/ 394 w 394"/>
                  <a:gd name="T102" fmla="*/ 510 h 51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94" h="510">
                    <a:moveTo>
                      <a:pt x="337" y="510"/>
                    </a:moveTo>
                    <a:lnTo>
                      <a:pt x="346" y="440"/>
                    </a:lnTo>
                    <a:lnTo>
                      <a:pt x="355" y="367"/>
                    </a:lnTo>
                    <a:lnTo>
                      <a:pt x="364" y="294"/>
                    </a:lnTo>
                    <a:lnTo>
                      <a:pt x="373" y="225"/>
                    </a:lnTo>
                    <a:lnTo>
                      <a:pt x="380" y="163"/>
                    </a:lnTo>
                    <a:lnTo>
                      <a:pt x="386" y="112"/>
                    </a:lnTo>
                    <a:lnTo>
                      <a:pt x="391" y="75"/>
                    </a:lnTo>
                    <a:lnTo>
                      <a:pt x="394" y="57"/>
                    </a:lnTo>
                    <a:lnTo>
                      <a:pt x="106" y="0"/>
                    </a:lnTo>
                    <a:lnTo>
                      <a:pt x="95" y="69"/>
                    </a:lnTo>
                    <a:lnTo>
                      <a:pt x="92" y="73"/>
                    </a:lnTo>
                    <a:lnTo>
                      <a:pt x="90" y="76"/>
                    </a:lnTo>
                    <a:lnTo>
                      <a:pt x="87" y="78"/>
                    </a:lnTo>
                    <a:lnTo>
                      <a:pt x="85" y="77"/>
                    </a:lnTo>
                    <a:lnTo>
                      <a:pt x="81" y="70"/>
                    </a:lnTo>
                    <a:lnTo>
                      <a:pt x="75" y="70"/>
                    </a:lnTo>
                    <a:lnTo>
                      <a:pt x="70" y="73"/>
                    </a:lnTo>
                    <a:lnTo>
                      <a:pt x="67" y="76"/>
                    </a:lnTo>
                    <a:lnTo>
                      <a:pt x="62" y="76"/>
                    </a:lnTo>
                    <a:lnTo>
                      <a:pt x="59" y="76"/>
                    </a:lnTo>
                    <a:lnTo>
                      <a:pt x="57" y="78"/>
                    </a:lnTo>
                    <a:lnTo>
                      <a:pt x="56" y="82"/>
                    </a:lnTo>
                    <a:lnTo>
                      <a:pt x="54" y="120"/>
                    </a:lnTo>
                    <a:lnTo>
                      <a:pt x="52" y="136"/>
                    </a:lnTo>
                    <a:lnTo>
                      <a:pt x="50" y="141"/>
                    </a:lnTo>
                    <a:lnTo>
                      <a:pt x="47" y="143"/>
                    </a:lnTo>
                    <a:lnTo>
                      <a:pt x="44" y="151"/>
                    </a:lnTo>
                    <a:lnTo>
                      <a:pt x="45" y="159"/>
                    </a:lnTo>
                    <a:lnTo>
                      <a:pt x="48" y="166"/>
                    </a:lnTo>
                    <a:lnTo>
                      <a:pt x="50" y="170"/>
                    </a:lnTo>
                    <a:lnTo>
                      <a:pt x="54" y="177"/>
                    </a:lnTo>
                    <a:lnTo>
                      <a:pt x="55" y="186"/>
                    </a:lnTo>
                    <a:lnTo>
                      <a:pt x="56" y="194"/>
                    </a:lnTo>
                    <a:lnTo>
                      <a:pt x="57" y="200"/>
                    </a:lnTo>
                    <a:lnTo>
                      <a:pt x="60" y="203"/>
                    </a:lnTo>
                    <a:lnTo>
                      <a:pt x="62" y="206"/>
                    </a:lnTo>
                    <a:lnTo>
                      <a:pt x="61" y="212"/>
                    </a:lnTo>
                    <a:lnTo>
                      <a:pt x="56" y="219"/>
                    </a:lnTo>
                    <a:lnTo>
                      <a:pt x="50" y="224"/>
                    </a:lnTo>
                    <a:lnTo>
                      <a:pt x="47" y="225"/>
                    </a:lnTo>
                    <a:lnTo>
                      <a:pt x="44" y="226"/>
                    </a:lnTo>
                    <a:lnTo>
                      <a:pt x="40" y="233"/>
                    </a:lnTo>
                    <a:lnTo>
                      <a:pt x="38" y="239"/>
                    </a:lnTo>
                    <a:lnTo>
                      <a:pt x="36" y="247"/>
                    </a:lnTo>
                    <a:lnTo>
                      <a:pt x="36" y="255"/>
                    </a:lnTo>
                    <a:lnTo>
                      <a:pt x="33" y="260"/>
                    </a:lnTo>
                    <a:lnTo>
                      <a:pt x="28" y="264"/>
                    </a:lnTo>
                    <a:lnTo>
                      <a:pt x="22" y="271"/>
                    </a:lnTo>
                    <a:lnTo>
                      <a:pt x="18" y="276"/>
                    </a:lnTo>
                    <a:lnTo>
                      <a:pt x="18" y="282"/>
                    </a:lnTo>
                    <a:lnTo>
                      <a:pt x="20" y="287"/>
                    </a:lnTo>
                    <a:lnTo>
                      <a:pt x="18" y="291"/>
                    </a:lnTo>
                    <a:lnTo>
                      <a:pt x="16" y="296"/>
                    </a:lnTo>
                    <a:lnTo>
                      <a:pt x="14" y="298"/>
                    </a:lnTo>
                    <a:lnTo>
                      <a:pt x="17" y="302"/>
                    </a:lnTo>
                    <a:lnTo>
                      <a:pt x="21" y="305"/>
                    </a:lnTo>
                    <a:lnTo>
                      <a:pt x="26" y="309"/>
                    </a:lnTo>
                    <a:lnTo>
                      <a:pt x="27" y="314"/>
                    </a:lnTo>
                    <a:lnTo>
                      <a:pt x="25" y="321"/>
                    </a:lnTo>
                    <a:lnTo>
                      <a:pt x="22" y="325"/>
                    </a:lnTo>
                    <a:lnTo>
                      <a:pt x="16" y="328"/>
                    </a:lnTo>
                    <a:lnTo>
                      <a:pt x="8" y="329"/>
                    </a:lnTo>
                    <a:lnTo>
                      <a:pt x="0" y="343"/>
                    </a:lnTo>
                    <a:lnTo>
                      <a:pt x="207" y="489"/>
                    </a:lnTo>
                    <a:lnTo>
                      <a:pt x="337" y="510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105"/>
              <p:cNvSpPr>
                <a:spLocks/>
              </p:cNvSpPr>
              <p:nvPr/>
            </p:nvSpPr>
            <p:spPr bwMode="auto">
              <a:xfrm>
                <a:off x="1459" y="2701"/>
                <a:ext cx="578" cy="714"/>
              </a:xfrm>
              <a:custGeom>
                <a:avLst/>
                <a:gdLst>
                  <a:gd name="T0" fmla="*/ 1064 w 394"/>
                  <a:gd name="T1" fmla="*/ 1400 h 510"/>
                  <a:gd name="T2" fmla="*/ 1121 w 394"/>
                  <a:gd name="T3" fmla="*/ 1008 h 510"/>
                  <a:gd name="T4" fmla="*/ 1177 w 394"/>
                  <a:gd name="T5" fmla="*/ 617 h 510"/>
                  <a:gd name="T6" fmla="*/ 1218 w 394"/>
                  <a:gd name="T7" fmla="*/ 308 h 510"/>
                  <a:gd name="T8" fmla="*/ 1244 w 394"/>
                  <a:gd name="T9" fmla="*/ 157 h 510"/>
                  <a:gd name="T10" fmla="*/ 299 w 394"/>
                  <a:gd name="T11" fmla="*/ 190 h 510"/>
                  <a:gd name="T12" fmla="*/ 285 w 394"/>
                  <a:gd name="T13" fmla="*/ 207 h 510"/>
                  <a:gd name="T14" fmla="*/ 268 w 394"/>
                  <a:gd name="T15" fmla="*/ 211 h 510"/>
                  <a:gd name="T16" fmla="*/ 236 w 394"/>
                  <a:gd name="T17" fmla="*/ 192 h 510"/>
                  <a:gd name="T18" fmla="*/ 211 w 394"/>
                  <a:gd name="T19" fmla="*/ 207 h 510"/>
                  <a:gd name="T20" fmla="*/ 188 w 394"/>
                  <a:gd name="T21" fmla="*/ 207 h 510"/>
                  <a:gd name="T22" fmla="*/ 176 w 394"/>
                  <a:gd name="T23" fmla="*/ 225 h 510"/>
                  <a:gd name="T24" fmla="*/ 163 w 394"/>
                  <a:gd name="T25" fmla="*/ 372 h 510"/>
                  <a:gd name="T26" fmla="*/ 148 w 394"/>
                  <a:gd name="T27" fmla="*/ 392 h 510"/>
                  <a:gd name="T28" fmla="*/ 142 w 394"/>
                  <a:gd name="T29" fmla="*/ 437 h 510"/>
                  <a:gd name="T30" fmla="*/ 157 w 394"/>
                  <a:gd name="T31" fmla="*/ 466 h 510"/>
                  <a:gd name="T32" fmla="*/ 175 w 394"/>
                  <a:gd name="T33" fmla="*/ 510 h 510"/>
                  <a:gd name="T34" fmla="*/ 180 w 394"/>
                  <a:gd name="T35" fmla="*/ 549 h 510"/>
                  <a:gd name="T36" fmla="*/ 195 w 394"/>
                  <a:gd name="T37" fmla="*/ 564 h 510"/>
                  <a:gd name="T38" fmla="*/ 176 w 394"/>
                  <a:gd name="T39" fmla="*/ 602 h 510"/>
                  <a:gd name="T40" fmla="*/ 148 w 394"/>
                  <a:gd name="T41" fmla="*/ 617 h 510"/>
                  <a:gd name="T42" fmla="*/ 128 w 394"/>
                  <a:gd name="T43" fmla="*/ 638 h 510"/>
                  <a:gd name="T44" fmla="*/ 114 w 394"/>
                  <a:gd name="T45" fmla="*/ 678 h 510"/>
                  <a:gd name="T46" fmla="*/ 103 w 394"/>
                  <a:gd name="T47" fmla="*/ 714 h 510"/>
                  <a:gd name="T48" fmla="*/ 69 w 394"/>
                  <a:gd name="T49" fmla="*/ 743 h 510"/>
                  <a:gd name="T50" fmla="*/ 56 w 394"/>
                  <a:gd name="T51" fmla="*/ 774 h 510"/>
                  <a:gd name="T52" fmla="*/ 56 w 394"/>
                  <a:gd name="T53" fmla="*/ 798 h 510"/>
                  <a:gd name="T54" fmla="*/ 45 w 394"/>
                  <a:gd name="T55" fmla="*/ 818 h 510"/>
                  <a:gd name="T56" fmla="*/ 66 w 394"/>
                  <a:gd name="T57" fmla="*/ 837 h 510"/>
                  <a:gd name="T58" fmla="*/ 87 w 394"/>
                  <a:gd name="T59" fmla="*/ 862 h 510"/>
                  <a:gd name="T60" fmla="*/ 69 w 394"/>
                  <a:gd name="T61" fmla="*/ 892 h 510"/>
                  <a:gd name="T62" fmla="*/ 26 w 394"/>
                  <a:gd name="T63" fmla="*/ 903 h 510"/>
                  <a:gd name="T64" fmla="*/ 654 w 394"/>
                  <a:gd name="T65" fmla="*/ 1343 h 51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94"/>
                  <a:gd name="T100" fmla="*/ 0 h 510"/>
                  <a:gd name="T101" fmla="*/ 394 w 394"/>
                  <a:gd name="T102" fmla="*/ 510 h 51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94" h="510">
                    <a:moveTo>
                      <a:pt x="337" y="510"/>
                    </a:moveTo>
                    <a:lnTo>
                      <a:pt x="337" y="510"/>
                    </a:lnTo>
                    <a:lnTo>
                      <a:pt x="346" y="440"/>
                    </a:lnTo>
                    <a:lnTo>
                      <a:pt x="355" y="367"/>
                    </a:lnTo>
                    <a:lnTo>
                      <a:pt x="364" y="294"/>
                    </a:lnTo>
                    <a:lnTo>
                      <a:pt x="373" y="225"/>
                    </a:lnTo>
                    <a:lnTo>
                      <a:pt x="380" y="163"/>
                    </a:lnTo>
                    <a:lnTo>
                      <a:pt x="386" y="112"/>
                    </a:lnTo>
                    <a:lnTo>
                      <a:pt x="391" y="75"/>
                    </a:lnTo>
                    <a:lnTo>
                      <a:pt x="394" y="57"/>
                    </a:lnTo>
                    <a:lnTo>
                      <a:pt x="106" y="0"/>
                    </a:lnTo>
                    <a:lnTo>
                      <a:pt x="95" y="69"/>
                    </a:lnTo>
                    <a:lnTo>
                      <a:pt x="92" y="73"/>
                    </a:lnTo>
                    <a:lnTo>
                      <a:pt x="90" y="76"/>
                    </a:lnTo>
                    <a:lnTo>
                      <a:pt x="87" y="78"/>
                    </a:lnTo>
                    <a:lnTo>
                      <a:pt x="85" y="77"/>
                    </a:lnTo>
                    <a:lnTo>
                      <a:pt x="81" y="70"/>
                    </a:lnTo>
                    <a:lnTo>
                      <a:pt x="75" y="70"/>
                    </a:lnTo>
                    <a:lnTo>
                      <a:pt x="70" y="73"/>
                    </a:lnTo>
                    <a:lnTo>
                      <a:pt x="67" y="76"/>
                    </a:lnTo>
                    <a:lnTo>
                      <a:pt x="62" y="76"/>
                    </a:lnTo>
                    <a:lnTo>
                      <a:pt x="59" y="76"/>
                    </a:lnTo>
                    <a:lnTo>
                      <a:pt x="57" y="78"/>
                    </a:lnTo>
                    <a:lnTo>
                      <a:pt x="56" y="82"/>
                    </a:lnTo>
                    <a:lnTo>
                      <a:pt x="54" y="120"/>
                    </a:lnTo>
                    <a:lnTo>
                      <a:pt x="52" y="136"/>
                    </a:lnTo>
                    <a:lnTo>
                      <a:pt x="50" y="141"/>
                    </a:lnTo>
                    <a:lnTo>
                      <a:pt x="47" y="143"/>
                    </a:lnTo>
                    <a:lnTo>
                      <a:pt x="44" y="151"/>
                    </a:lnTo>
                    <a:lnTo>
                      <a:pt x="45" y="159"/>
                    </a:lnTo>
                    <a:lnTo>
                      <a:pt x="48" y="166"/>
                    </a:lnTo>
                    <a:lnTo>
                      <a:pt x="50" y="170"/>
                    </a:lnTo>
                    <a:lnTo>
                      <a:pt x="54" y="177"/>
                    </a:lnTo>
                    <a:lnTo>
                      <a:pt x="55" y="186"/>
                    </a:lnTo>
                    <a:lnTo>
                      <a:pt x="56" y="194"/>
                    </a:lnTo>
                    <a:lnTo>
                      <a:pt x="57" y="200"/>
                    </a:lnTo>
                    <a:lnTo>
                      <a:pt x="60" y="203"/>
                    </a:lnTo>
                    <a:lnTo>
                      <a:pt x="62" y="206"/>
                    </a:lnTo>
                    <a:lnTo>
                      <a:pt x="61" y="212"/>
                    </a:lnTo>
                    <a:lnTo>
                      <a:pt x="56" y="219"/>
                    </a:lnTo>
                    <a:lnTo>
                      <a:pt x="50" y="224"/>
                    </a:lnTo>
                    <a:lnTo>
                      <a:pt x="47" y="225"/>
                    </a:lnTo>
                    <a:lnTo>
                      <a:pt x="44" y="226"/>
                    </a:lnTo>
                    <a:lnTo>
                      <a:pt x="40" y="233"/>
                    </a:lnTo>
                    <a:lnTo>
                      <a:pt x="38" y="239"/>
                    </a:lnTo>
                    <a:lnTo>
                      <a:pt x="36" y="247"/>
                    </a:lnTo>
                    <a:lnTo>
                      <a:pt x="36" y="255"/>
                    </a:lnTo>
                    <a:lnTo>
                      <a:pt x="33" y="260"/>
                    </a:lnTo>
                    <a:lnTo>
                      <a:pt x="28" y="264"/>
                    </a:lnTo>
                    <a:lnTo>
                      <a:pt x="22" y="271"/>
                    </a:lnTo>
                    <a:lnTo>
                      <a:pt x="18" y="276"/>
                    </a:lnTo>
                    <a:lnTo>
                      <a:pt x="18" y="282"/>
                    </a:lnTo>
                    <a:lnTo>
                      <a:pt x="20" y="287"/>
                    </a:lnTo>
                    <a:lnTo>
                      <a:pt x="18" y="291"/>
                    </a:lnTo>
                    <a:lnTo>
                      <a:pt x="16" y="296"/>
                    </a:lnTo>
                    <a:lnTo>
                      <a:pt x="14" y="298"/>
                    </a:lnTo>
                    <a:lnTo>
                      <a:pt x="17" y="302"/>
                    </a:lnTo>
                    <a:lnTo>
                      <a:pt x="21" y="305"/>
                    </a:lnTo>
                    <a:lnTo>
                      <a:pt x="26" y="309"/>
                    </a:lnTo>
                    <a:lnTo>
                      <a:pt x="27" y="314"/>
                    </a:lnTo>
                    <a:lnTo>
                      <a:pt x="25" y="321"/>
                    </a:lnTo>
                    <a:lnTo>
                      <a:pt x="22" y="325"/>
                    </a:lnTo>
                    <a:lnTo>
                      <a:pt x="16" y="328"/>
                    </a:lnTo>
                    <a:lnTo>
                      <a:pt x="8" y="329"/>
                    </a:lnTo>
                    <a:lnTo>
                      <a:pt x="0" y="343"/>
                    </a:lnTo>
                    <a:lnTo>
                      <a:pt x="207" y="489"/>
                    </a:lnTo>
                    <a:lnTo>
                      <a:pt x="337" y="51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106"/>
              <p:cNvSpPr>
                <a:spLocks/>
              </p:cNvSpPr>
              <p:nvPr/>
            </p:nvSpPr>
            <p:spPr bwMode="auto">
              <a:xfrm>
                <a:off x="950" y="1476"/>
                <a:ext cx="670" cy="610"/>
              </a:xfrm>
              <a:custGeom>
                <a:avLst/>
                <a:gdLst>
                  <a:gd name="T0" fmla="*/ 1182 w 457"/>
                  <a:gd name="T1" fmla="*/ 1193 h 436"/>
                  <a:gd name="T2" fmla="*/ 1249 w 457"/>
                  <a:gd name="T3" fmla="*/ 883 h 436"/>
                  <a:gd name="T4" fmla="*/ 1286 w 457"/>
                  <a:gd name="T5" fmla="*/ 783 h 436"/>
                  <a:gd name="T6" fmla="*/ 1299 w 457"/>
                  <a:gd name="T7" fmla="*/ 728 h 436"/>
                  <a:gd name="T8" fmla="*/ 1267 w 457"/>
                  <a:gd name="T9" fmla="*/ 673 h 436"/>
                  <a:gd name="T10" fmla="*/ 1292 w 457"/>
                  <a:gd name="T11" fmla="*/ 646 h 436"/>
                  <a:gd name="T12" fmla="*/ 1327 w 457"/>
                  <a:gd name="T13" fmla="*/ 592 h 436"/>
                  <a:gd name="T14" fmla="*/ 1393 w 457"/>
                  <a:gd name="T15" fmla="*/ 513 h 436"/>
                  <a:gd name="T16" fmla="*/ 1440 w 457"/>
                  <a:gd name="T17" fmla="*/ 407 h 436"/>
                  <a:gd name="T18" fmla="*/ 1426 w 457"/>
                  <a:gd name="T19" fmla="*/ 383 h 436"/>
                  <a:gd name="T20" fmla="*/ 1412 w 457"/>
                  <a:gd name="T21" fmla="*/ 358 h 436"/>
                  <a:gd name="T22" fmla="*/ 1078 w 457"/>
                  <a:gd name="T23" fmla="*/ 249 h 436"/>
                  <a:gd name="T24" fmla="*/ 1028 w 457"/>
                  <a:gd name="T25" fmla="*/ 249 h 436"/>
                  <a:gd name="T26" fmla="*/ 959 w 457"/>
                  <a:gd name="T27" fmla="*/ 239 h 436"/>
                  <a:gd name="T28" fmla="*/ 912 w 457"/>
                  <a:gd name="T29" fmla="*/ 260 h 436"/>
                  <a:gd name="T30" fmla="*/ 847 w 457"/>
                  <a:gd name="T31" fmla="*/ 252 h 436"/>
                  <a:gd name="T32" fmla="*/ 792 w 457"/>
                  <a:gd name="T33" fmla="*/ 245 h 436"/>
                  <a:gd name="T34" fmla="*/ 735 w 457"/>
                  <a:gd name="T35" fmla="*/ 245 h 436"/>
                  <a:gd name="T36" fmla="*/ 688 w 457"/>
                  <a:gd name="T37" fmla="*/ 217 h 436"/>
                  <a:gd name="T38" fmla="*/ 649 w 457"/>
                  <a:gd name="T39" fmla="*/ 206 h 436"/>
                  <a:gd name="T40" fmla="*/ 557 w 457"/>
                  <a:gd name="T41" fmla="*/ 194 h 436"/>
                  <a:gd name="T42" fmla="*/ 526 w 457"/>
                  <a:gd name="T43" fmla="*/ 178 h 436"/>
                  <a:gd name="T44" fmla="*/ 501 w 457"/>
                  <a:gd name="T45" fmla="*/ 162 h 436"/>
                  <a:gd name="T46" fmla="*/ 475 w 457"/>
                  <a:gd name="T47" fmla="*/ 55 h 436"/>
                  <a:gd name="T48" fmla="*/ 406 w 457"/>
                  <a:gd name="T49" fmla="*/ 28 h 436"/>
                  <a:gd name="T50" fmla="*/ 380 w 457"/>
                  <a:gd name="T51" fmla="*/ 8 h 436"/>
                  <a:gd name="T52" fmla="*/ 333 w 457"/>
                  <a:gd name="T53" fmla="*/ 34 h 436"/>
                  <a:gd name="T54" fmla="*/ 323 w 457"/>
                  <a:gd name="T55" fmla="*/ 70 h 436"/>
                  <a:gd name="T56" fmla="*/ 317 w 457"/>
                  <a:gd name="T57" fmla="*/ 129 h 436"/>
                  <a:gd name="T58" fmla="*/ 299 w 457"/>
                  <a:gd name="T59" fmla="*/ 137 h 436"/>
                  <a:gd name="T60" fmla="*/ 286 w 457"/>
                  <a:gd name="T61" fmla="*/ 185 h 436"/>
                  <a:gd name="T62" fmla="*/ 239 w 457"/>
                  <a:gd name="T63" fmla="*/ 295 h 436"/>
                  <a:gd name="T64" fmla="*/ 216 w 457"/>
                  <a:gd name="T65" fmla="*/ 357 h 436"/>
                  <a:gd name="T66" fmla="*/ 185 w 457"/>
                  <a:gd name="T67" fmla="*/ 421 h 436"/>
                  <a:gd name="T68" fmla="*/ 163 w 457"/>
                  <a:gd name="T69" fmla="*/ 481 h 436"/>
                  <a:gd name="T70" fmla="*/ 148 w 457"/>
                  <a:gd name="T71" fmla="*/ 516 h 436"/>
                  <a:gd name="T72" fmla="*/ 123 w 457"/>
                  <a:gd name="T73" fmla="*/ 544 h 436"/>
                  <a:gd name="T74" fmla="*/ 116 w 457"/>
                  <a:gd name="T75" fmla="*/ 572 h 436"/>
                  <a:gd name="T76" fmla="*/ 110 w 457"/>
                  <a:gd name="T77" fmla="*/ 592 h 436"/>
                  <a:gd name="T78" fmla="*/ 73 w 457"/>
                  <a:gd name="T79" fmla="*/ 617 h 436"/>
                  <a:gd name="T80" fmla="*/ 50 w 457"/>
                  <a:gd name="T81" fmla="*/ 663 h 436"/>
                  <a:gd name="T82" fmla="*/ 32 w 457"/>
                  <a:gd name="T83" fmla="*/ 686 h 436"/>
                  <a:gd name="T84" fmla="*/ 32 w 457"/>
                  <a:gd name="T85" fmla="*/ 726 h 436"/>
                  <a:gd name="T86" fmla="*/ 9 w 457"/>
                  <a:gd name="T87" fmla="*/ 783 h 436"/>
                  <a:gd name="T88" fmla="*/ 1 w 457"/>
                  <a:gd name="T89" fmla="*/ 858 h 4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57"/>
                  <a:gd name="T136" fmla="*/ 0 h 436"/>
                  <a:gd name="T137" fmla="*/ 457 w 457"/>
                  <a:gd name="T138" fmla="*/ 436 h 4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57" h="436">
                    <a:moveTo>
                      <a:pt x="5" y="321"/>
                    </a:moveTo>
                    <a:lnTo>
                      <a:pt x="213" y="390"/>
                    </a:lnTo>
                    <a:lnTo>
                      <a:pt x="375" y="436"/>
                    </a:lnTo>
                    <a:lnTo>
                      <a:pt x="379" y="416"/>
                    </a:lnTo>
                    <a:lnTo>
                      <a:pt x="387" y="369"/>
                    </a:lnTo>
                    <a:lnTo>
                      <a:pt x="396" y="322"/>
                    </a:lnTo>
                    <a:lnTo>
                      <a:pt x="401" y="297"/>
                    </a:lnTo>
                    <a:lnTo>
                      <a:pt x="404" y="291"/>
                    </a:lnTo>
                    <a:lnTo>
                      <a:pt x="408" y="286"/>
                    </a:lnTo>
                    <a:lnTo>
                      <a:pt x="412" y="280"/>
                    </a:lnTo>
                    <a:lnTo>
                      <a:pt x="414" y="273"/>
                    </a:lnTo>
                    <a:lnTo>
                      <a:pt x="412" y="266"/>
                    </a:lnTo>
                    <a:lnTo>
                      <a:pt x="407" y="261"/>
                    </a:lnTo>
                    <a:lnTo>
                      <a:pt x="402" y="254"/>
                    </a:lnTo>
                    <a:lnTo>
                      <a:pt x="402" y="246"/>
                    </a:lnTo>
                    <a:lnTo>
                      <a:pt x="405" y="242"/>
                    </a:lnTo>
                    <a:lnTo>
                      <a:pt x="407" y="240"/>
                    </a:lnTo>
                    <a:lnTo>
                      <a:pt x="410" y="236"/>
                    </a:lnTo>
                    <a:lnTo>
                      <a:pt x="412" y="230"/>
                    </a:lnTo>
                    <a:lnTo>
                      <a:pt x="417" y="224"/>
                    </a:lnTo>
                    <a:lnTo>
                      <a:pt x="421" y="216"/>
                    </a:lnTo>
                    <a:lnTo>
                      <a:pt x="428" y="208"/>
                    </a:lnTo>
                    <a:lnTo>
                      <a:pt x="437" y="198"/>
                    </a:lnTo>
                    <a:lnTo>
                      <a:pt x="442" y="187"/>
                    </a:lnTo>
                    <a:lnTo>
                      <a:pt x="450" y="175"/>
                    </a:lnTo>
                    <a:lnTo>
                      <a:pt x="457" y="163"/>
                    </a:lnTo>
                    <a:lnTo>
                      <a:pt x="457" y="149"/>
                    </a:lnTo>
                    <a:lnTo>
                      <a:pt x="455" y="142"/>
                    </a:lnTo>
                    <a:lnTo>
                      <a:pt x="455" y="140"/>
                    </a:lnTo>
                    <a:lnTo>
                      <a:pt x="453" y="140"/>
                    </a:lnTo>
                    <a:lnTo>
                      <a:pt x="450" y="137"/>
                    </a:lnTo>
                    <a:lnTo>
                      <a:pt x="450" y="135"/>
                    </a:lnTo>
                    <a:lnTo>
                      <a:pt x="448" y="131"/>
                    </a:lnTo>
                    <a:lnTo>
                      <a:pt x="446" y="125"/>
                    </a:lnTo>
                    <a:lnTo>
                      <a:pt x="444" y="120"/>
                    </a:lnTo>
                    <a:lnTo>
                      <a:pt x="342" y="91"/>
                    </a:lnTo>
                    <a:lnTo>
                      <a:pt x="338" y="92"/>
                    </a:lnTo>
                    <a:lnTo>
                      <a:pt x="333" y="92"/>
                    </a:lnTo>
                    <a:lnTo>
                      <a:pt x="326" y="91"/>
                    </a:lnTo>
                    <a:lnTo>
                      <a:pt x="318" y="89"/>
                    </a:lnTo>
                    <a:lnTo>
                      <a:pt x="311" y="88"/>
                    </a:lnTo>
                    <a:lnTo>
                      <a:pt x="304" y="87"/>
                    </a:lnTo>
                    <a:lnTo>
                      <a:pt x="299" y="88"/>
                    </a:lnTo>
                    <a:lnTo>
                      <a:pt x="294" y="91"/>
                    </a:lnTo>
                    <a:lnTo>
                      <a:pt x="289" y="95"/>
                    </a:lnTo>
                    <a:lnTo>
                      <a:pt x="283" y="95"/>
                    </a:lnTo>
                    <a:lnTo>
                      <a:pt x="276" y="94"/>
                    </a:lnTo>
                    <a:lnTo>
                      <a:pt x="269" y="92"/>
                    </a:lnTo>
                    <a:lnTo>
                      <a:pt x="263" y="90"/>
                    </a:lnTo>
                    <a:lnTo>
                      <a:pt x="256" y="89"/>
                    </a:lnTo>
                    <a:lnTo>
                      <a:pt x="251" y="89"/>
                    </a:lnTo>
                    <a:lnTo>
                      <a:pt x="246" y="91"/>
                    </a:lnTo>
                    <a:lnTo>
                      <a:pt x="240" y="91"/>
                    </a:lnTo>
                    <a:lnTo>
                      <a:pt x="233" y="89"/>
                    </a:lnTo>
                    <a:lnTo>
                      <a:pt x="228" y="86"/>
                    </a:lnTo>
                    <a:lnTo>
                      <a:pt x="223" y="83"/>
                    </a:lnTo>
                    <a:lnTo>
                      <a:pt x="218" y="79"/>
                    </a:lnTo>
                    <a:lnTo>
                      <a:pt x="215" y="76"/>
                    </a:lnTo>
                    <a:lnTo>
                      <a:pt x="210" y="75"/>
                    </a:lnTo>
                    <a:lnTo>
                      <a:pt x="206" y="75"/>
                    </a:lnTo>
                    <a:lnTo>
                      <a:pt x="194" y="75"/>
                    </a:lnTo>
                    <a:lnTo>
                      <a:pt x="184" y="73"/>
                    </a:lnTo>
                    <a:lnTo>
                      <a:pt x="177" y="71"/>
                    </a:lnTo>
                    <a:lnTo>
                      <a:pt x="172" y="69"/>
                    </a:lnTo>
                    <a:lnTo>
                      <a:pt x="170" y="67"/>
                    </a:lnTo>
                    <a:lnTo>
                      <a:pt x="167" y="65"/>
                    </a:lnTo>
                    <a:lnTo>
                      <a:pt x="165" y="65"/>
                    </a:lnTo>
                    <a:lnTo>
                      <a:pt x="163" y="65"/>
                    </a:lnTo>
                    <a:lnTo>
                      <a:pt x="159" y="59"/>
                    </a:lnTo>
                    <a:lnTo>
                      <a:pt x="160" y="45"/>
                    </a:lnTo>
                    <a:lnTo>
                      <a:pt x="159" y="30"/>
                    </a:lnTo>
                    <a:lnTo>
                      <a:pt x="151" y="20"/>
                    </a:lnTo>
                    <a:lnTo>
                      <a:pt x="143" y="12"/>
                    </a:lnTo>
                    <a:lnTo>
                      <a:pt x="136" y="10"/>
                    </a:lnTo>
                    <a:lnTo>
                      <a:pt x="129" y="10"/>
                    </a:lnTo>
                    <a:lnTo>
                      <a:pt x="127" y="7"/>
                    </a:lnTo>
                    <a:lnTo>
                      <a:pt x="123" y="6"/>
                    </a:lnTo>
                    <a:lnTo>
                      <a:pt x="121" y="3"/>
                    </a:lnTo>
                    <a:lnTo>
                      <a:pt x="116" y="0"/>
                    </a:lnTo>
                    <a:lnTo>
                      <a:pt x="109" y="2"/>
                    </a:lnTo>
                    <a:lnTo>
                      <a:pt x="106" y="12"/>
                    </a:lnTo>
                    <a:lnTo>
                      <a:pt x="104" y="16"/>
                    </a:lnTo>
                    <a:lnTo>
                      <a:pt x="102" y="21"/>
                    </a:lnTo>
                    <a:lnTo>
                      <a:pt x="102" y="26"/>
                    </a:lnTo>
                    <a:lnTo>
                      <a:pt x="102" y="34"/>
                    </a:lnTo>
                    <a:lnTo>
                      <a:pt x="101" y="40"/>
                    </a:lnTo>
                    <a:lnTo>
                      <a:pt x="100" y="47"/>
                    </a:lnTo>
                    <a:lnTo>
                      <a:pt x="98" y="51"/>
                    </a:lnTo>
                    <a:lnTo>
                      <a:pt x="96" y="50"/>
                    </a:lnTo>
                    <a:lnTo>
                      <a:pt x="95" y="50"/>
                    </a:lnTo>
                    <a:lnTo>
                      <a:pt x="95" y="52"/>
                    </a:lnTo>
                    <a:lnTo>
                      <a:pt x="95" y="55"/>
                    </a:lnTo>
                    <a:lnTo>
                      <a:pt x="91" y="67"/>
                    </a:lnTo>
                    <a:lnTo>
                      <a:pt x="85" y="83"/>
                    </a:lnTo>
                    <a:lnTo>
                      <a:pt x="79" y="98"/>
                    </a:lnTo>
                    <a:lnTo>
                      <a:pt x="76" y="108"/>
                    </a:lnTo>
                    <a:lnTo>
                      <a:pt x="73" y="115"/>
                    </a:lnTo>
                    <a:lnTo>
                      <a:pt x="71" y="122"/>
                    </a:lnTo>
                    <a:lnTo>
                      <a:pt x="68" y="130"/>
                    </a:lnTo>
                    <a:lnTo>
                      <a:pt x="65" y="136"/>
                    </a:lnTo>
                    <a:lnTo>
                      <a:pt x="62" y="144"/>
                    </a:lnTo>
                    <a:lnTo>
                      <a:pt x="59" y="154"/>
                    </a:lnTo>
                    <a:lnTo>
                      <a:pt x="56" y="165"/>
                    </a:lnTo>
                    <a:lnTo>
                      <a:pt x="54" y="171"/>
                    </a:lnTo>
                    <a:lnTo>
                      <a:pt x="52" y="176"/>
                    </a:lnTo>
                    <a:lnTo>
                      <a:pt x="50" y="180"/>
                    </a:lnTo>
                    <a:lnTo>
                      <a:pt x="50" y="185"/>
                    </a:lnTo>
                    <a:lnTo>
                      <a:pt x="47" y="189"/>
                    </a:lnTo>
                    <a:lnTo>
                      <a:pt x="45" y="192"/>
                    </a:lnTo>
                    <a:lnTo>
                      <a:pt x="41" y="195"/>
                    </a:lnTo>
                    <a:lnTo>
                      <a:pt x="39" y="199"/>
                    </a:lnTo>
                    <a:lnTo>
                      <a:pt x="37" y="202"/>
                    </a:lnTo>
                    <a:lnTo>
                      <a:pt x="36" y="206"/>
                    </a:lnTo>
                    <a:lnTo>
                      <a:pt x="37" y="209"/>
                    </a:lnTo>
                    <a:lnTo>
                      <a:pt x="39" y="211"/>
                    </a:lnTo>
                    <a:lnTo>
                      <a:pt x="39" y="214"/>
                    </a:lnTo>
                    <a:lnTo>
                      <a:pt x="35" y="216"/>
                    </a:lnTo>
                    <a:lnTo>
                      <a:pt x="30" y="217"/>
                    </a:lnTo>
                    <a:lnTo>
                      <a:pt x="25" y="218"/>
                    </a:lnTo>
                    <a:lnTo>
                      <a:pt x="23" y="225"/>
                    </a:lnTo>
                    <a:lnTo>
                      <a:pt x="21" y="232"/>
                    </a:lnTo>
                    <a:lnTo>
                      <a:pt x="19" y="238"/>
                    </a:lnTo>
                    <a:lnTo>
                      <a:pt x="16" y="242"/>
                    </a:lnTo>
                    <a:lnTo>
                      <a:pt x="11" y="246"/>
                    </a:lnTo>
                    <a:lnTo>
                      <a:pt x="10" y="248"/>
                    </a:lnTo>
                    <a:lnTo>
                      <a:pt x="10" y="250"/>
                    </a:lnTo>
                    <a:lnTo>
                      <a:pt x="10" y="254"/>
                    </a:lnTo>
                    <a:lnTo>
                      <a:pt x="10" y="259"/>
                    </a:lnTo>
                    <a:lnTo>
                      <a:pt x="10" y="265"/>
                    </a:lnTo>
                    <a:lnTo>
                      <a:pt x="11" y="272"/>
                    </a:lnTo>
                    <a:lnTo>
                      <a:pt x="9" y="278"/>
                    </a:lnTo>
                    <a:lnTo>
                      <a:pt x="3" y="286"/>
                    </a:lnTo>
                    <a:lnTo>
                      <a:pt x="1" y="293"/>
                    </a:lnTo>
                    <a:lnTo>
                      <a:pt x="0" y="303"/>
                    </a:lnTo>
                    <a:lnTo>
                      <a:pt x="1" y="313"/>
                    </a:lnTo>
                    <a:lnTo>
                      <a:pt x="5" y="321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Freeform 107"/>
              <p:cNvSpPr>
                <a:spLocks/>
              </p:cNvSpPr>
              <p:nvPr/>
            </p:nvSpPr>
            <p:spPr bwMode="auto">
              <a:xfrm>
                <a:off x="950" y="1476"/>
                <a:ext cx="670" cy="610"/>
              </a:xfrm>
              <a:custGeom>
                <a:avLst/>
                <a:gdLst>
                  <a:gd name="T0" fmla="*/ 1182 w 457"/>
                  <a:gd name="T1" fmla="*/ 1193 h 436"/>
                  <a:gd name="T2" fmla="*/ 1249 w 457"/>
                  <a:gd name="T3" fmla="*/ 883 h 436"/>
                  <a:gd name="T4" fmla="*/ 1286 w 457"/>
                  <a:gd name="T5" fmla="*/ 783 h 436"/>
                  <a:gd name="T6" fmla="*/ 1299 w 457"/>
                  <a:gd name="T7" fmla="*/ 728 h 436"/>
                  <a:gd name="T8" fmla="*/ 1267 w 457"/>
                  <a:gd name="T9" fmla="*/ 673 h 436"/>
                  <a:gd name="T10" fmla="*/ 1292 w 457"/>
                  <a:gd name="T11" fmla="*/ 646 h 436"/>
                  <a:gd name="T12" fmla="*/ 1327 w 457"/>
                  <a:gd name="T13" fmla="*/ 592 h 436"/>
                  <a:gd name="T14" fmla="*/ 1393 w 457"/>
                  <a:gd name="T15" fmla="*/ 513 h 436"/>
                  <a:gd name="T16" fmla="*/ 1440 w 457"/>
                  <a:gd name="T17" fmla="*/ 407 h 436"/>
                  <a:gd name="T18" fmla="*/ 1426 w 457"/>
                  <a:gd name="T19" fmla="*/ 383 h 436"/>
                  <a:gd name="T20" fmla="*/ 1412 w 457"/>
                  <a:gd name="T21" fmla="*/ 358 h 436"/>
                  <a:gd name="T22" fmla="*/ 1078 w 457"/>
                  <a:gd name="T23" fmla="*/ 249 h 436"/>
                  <a:gd name="T24" fmla="*/ 1028 w 457"/>
                  <a:gd name="T25" fmla="*/ 249 h 436"/>
                  <a:gd name="T26" fmla="*/ 959 w 457"/>
                  <a:gd name="T27" fmla="*/ 239 h 436"/>
                  <a:gd name="T28" fmla="*/ 912 w 457"/>
                  <a:gd name="T29" fmla="*/ 260 h 436"/>
                  <a:gd name="T30" fmla="*/ 847 w 457"/>
                  <a:gd name="T31" fmla="*/ 252 h 436"/>
                  <a:gd name="T32" fmla="*/ 792 w 457"/>
                  <a:gd name="T33" fmla="*/ 245 h 436"/>
                  <a:gd name="T34" fmla="*/ 735 w 457"/>
                  <a:gd name="T35" fmla="*/ 245 h 436"/>
                  <a:gd name="T36" fmla="*/ 688 w 457"/>
                  <a:gd name="T37" fmla="*/ 217 h 436"/>
                  <a:gd name="T38" fmla="*/ 649 w 457"/>
                  <a:gd name="T39" fmla="*/ 206 h 436"/>
                  <a:gd name="T40" fmla="*/ 557 w 457"/>
                  <a:gd name="T41" fmla="*/ 194 h 436"/>
                  <a:gd name="T42" fmla="*/ 526 w 457"/>
                  <a:gd name="T43" fmla="*/ 178 h 436"/>
                  <a:gd name="T44" fmla="*/ 501 w 457"/>
                  <a:gd name="T45" fmla="*/ 162 h 436"/>
                  <a:gd name="T46" fmla="*/ 475 w 457"/>
                  <a:gd name="T47" fmla="*/ 55 h 436"/>
                  <a:gd name="T48" fmla="*/ 406 w 457"/>
                  <a:gd name="T49" fmla="*/ 28 h 436"/>
                  <a:gd name="T50" fmla="*/ 380 w 457"/>
                  <a:gd name="T51" fmla="*/ 8 h 436"/>
                  <a:gd name="T52" fmla="*/ 333 w 457"/>
                  <a:gd name="T53" fmla="*/ 34 h 436"/>
                  <a:gd name="T54" fmla="*/ 323 w 457"/>
                  <a:gd name="T55" fmla="*/ 70 h 436"/>
                  <a:gd name="T56" fmla="*/ 317 w 457"/>
                  <a:gd name="T57" fmla="*/ 129 h 436"/>
                  <a:gd name="T58" fmla="*/ 299 w 457"/>
                  <a:gd name="T59" fmla="*/ 137 h 436"/>
                  <a:gd name="T60" fmla="*/ 286 w 457"/>
                  <a:gd name="T61" fmla="*/ 185 h 436"/>
                  <a:gd name="T62" fmla="*/ 239 w 457"/>
                  <a:gd name="T63" fmla="*/ 295 h 436"/>
                  <a:gd name="T64" fmla="*/ 216 w 457"/>
                  <a:gd name="T65" fmla="*/ 357 h 436"/>
                  <a:gd name="T66" fmla="*/ 185 w 457"/>
                  <a:gd name="T67" fmla="*/ 421 h 436"/>
                  <a:gd name="T68" fmla="*/ 163 w 457"/>
                  <a:gd name="T69" fmla="*/ 481 h 436"/>
                  <a:gd name="T70" fmla="*/ 148 w 457"/>
                  <a:gd name="T71" fmla="*/ 516 h 436"/>
                  <a:gd name="T72" fmla="*/ 123 w 457"/>
                  <a:gd name="T73" fmla="*/ 544 h 436"/>
                  <a:gd name="T74" fmla="*/ 116 w 457"/>
                  <a:gd name="T75" fmla="*/ 572 h 436"/>
                  <a:gd name="T76" fmla="*/ 110 w 457"/>
                  <a:gd name="T77" fmla="*/ 592 h 436"/>
                  <a:gd name="T78" fmla="*/ 73 w 457"/>
                  <a:gd name="T79" fmla="*/ 617 h 436"/>
                  <a:gd name="T80" fmla="*/ 50 w 457"/>
                  <a:gd name="T81" fmla="*/ 663 h 436"/>
                  <a:gd name="T82" fmla="*/ 32 w 457"/>
                  <a:gd name="T83" fmla="*/ 686 h 436"/>
                  <a:gd name="T84" fmla="*/ 32 w 457"/>
                  <a:gd name="T85" fmla="*/ 726 h 436"/>
                  <a:gd name="T86" fmla="*/ 9 w 457"/>
                  <a:gd name="T87" fmla="*/ 783 h 436"/>
                  <a:gd name="T88" fmla="*/ 1 w 457"/>
                  <a:gd name="T89" fmla="*/ 858 h 4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57"/>
                  <a:gd name="T136" fmla="*/ 0 h 436"/>
                  <a:gd name="T137" fmla="*/ 457 w 457"/>
                  <a:gd name="T138" fmla="*/ 436 h 4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57" h="436">
                    <a:moveTo>
                      <a:pt x="5" y="321"/>
                    </a:moveTo>
                    <a:lnTo>
                      <a:pt x="213" y="390"/>
                    </a:lnTo>
                    <a:lnTo>
                      <a:pt x="375" y="436"/>
                    </a:lnTo>
                    <a:lnTo>
                      <a:pt x="379" y="416"/>
                    </a:lnTo>
                    <a:lnTo>
                      <a:pt x="387" y="369"/>
                    </a:lnTo>
                    <a:lnTo>
                      <a:pt x="396" y="322"/>
                    </a:lnTo>
                    <a:lnTo>
                      <a:pt x="401" y="297"/>
                    </a:lnTo>
                    <a:lnTo>
                      <a:pt x="404" y="291"/>
                    </a:lnTo>
                    <a:lnTo>
                      <a:pt x="408" y="286"/>
                    </a:lnTo>
                    <a:lnTo>
                      <a:pt x="412" y="280"/>
                    </a:lnTo>
                    <a:lnTo>
                      <a:pt x="414" y="273"/>
                    </a:lnTo>
                    <a:lnTo>
                      <a:pt x="412" y="266"/>
                    </a:lnTo>
                    <a:lnTo>
                      <a:pt x="407" y="261"/>
                    </a:lnTo>
                    <a:lnTo>
                      <a:pt x="402" y="254"/>
                    </a:lnTo>
                    <a:lnTo>
                      <a:pt x="402" y="246"/>
                    </a:lnTo>
                    <a:lnTo>
                      <a:pt x="405" y="242"/>
                    </a:lnTo>
                    <a:lnTo>
                      <a:pt x="407" y="240"/>
                    </a:lnTo>
                    <a:lnTo>
                      <a:pt x="410" y="236"/>
                    </a:lnTo>
                    <a:lnTo>
                      <a:pt x="412" y="230"/>
                    </a:lnTo>
                    <a:lnTo>
                      <a:pt x="417" y="224"/>
                    </a:lnTo>
                    <a:lnTo>
                      <a:pt x="421" y="216"/>
                    </a:lnTo>
                    <a:lnTo>
                      <a:pt x="428" y="208"/>
                    </a:lnTo>
                    <a:lnTo>
                      <a:pt x="437" y="198"/>
                    </a:lnTo>
                    <a:lnTo>
                      <a:pt x="442" y="187"/>
                    </a:lnTo>
                    <a:lnTo>
                      <a:pt x="450" y="175"/>
                    </a:lnTo>
                    <a:lnTo>
                      <a:pt x="457" y="163"/>
                    </a:lnTo>
                    <a:lnTo>
                      <a:pt x="457" y="149"/>
                    </a:lnTo>
                    <a:lnTo>
                      <a:pt x="455" y="142"/>
                    </a:lnTo>
                    <a:lnTo>
                      <a:pt x="455" y="140"/>
                    </a:lnTo>
                    <a:lnTo>
                      <a:pt x="453" y="140"/>
                    </a:lnTo>
                    <a:lnTo>
                      <a:pt x="450" y="137"/>
                    </a:lnTo>
                    <a:lnTo>
                      <a:pt x="450" y="135"/>
                    </a:lnTo>
                    <a:lnTo>
                      <a:pt x="448" y="131"/>
                    </a:lnTo>
                    <a:lnTo>
                      <a:pt x="446" y="125"/>
                    </a:lnTo>
                    <a:lnTo>
                      <a:pt x="444" y="120"/>
                    </a:lnTo>
                    <a:lnTo>
                      <a:pt x="342" y="91"/>
                    </a:lnTo>
                    <a:lnTo>
                      <a:pt x="338" y="92"/>
                    </a:lnTo>
                    <a:lnTo>
                      <a:pt x="333" y="92"/>
                    </a:lnTo>
                    <a:lnTo>
                      <a:pt x="326" y="91"/>
                    </a:lnTo>
                    <a:lnTo>
                      <a:pt x="318" y="89"/>
                    </a:lnTo>
                    <a:lnTo>
                      <a:pt x="311" y="88"/>
                    </a:lnTo>
                    <a:lnTo>
                      <a:pt x="304" y="87"/>
                    </a:lnTo>
                    <a:lnTo>
                      <a:pt x="299" y="88"/>
                    </a:lnTo>
                    <a:lnTo>
                      <a:pt x="294" y="91"/>
                    </a:lnTo>
                    <a:lnTo>
                      <a:pt x="289" y="95"/>
                    </a:lnTo>
                    <a:lnTo>
                      <a:pt x="283" y="95"/>
                    </a:lnTo>
                    <a:lnTo>
                      <a:pt x="276" y="94"/>
                    </a:lnTo>
                    <a:lnTo>
                      <a:pt x="269" y="92"/>
                    </a:lnTo>
                    <a:lnTo>
                      <a:pt x="263" y="90"/>
                    </a:lnTo>
                    <a:lnTo>
                      <a:pt x="256" y="89"/>
                    </a:lnTo>
                    <a:lnTo>
                      <a:pt x="251" y="89"/>
                    </a:lnTo>
                    <a:lnTo>
                      <a:pt x="246" y="91"/>
                    </a:lnTo>
                    <a:lnTo>
                      <a:pt x="240" y="91"/>
                    </a:lnTo>
                    <a:lnTo>
                      <a:pt x="233" y="89"/>
                    </a:lnTo>
                    <a:lnTo>
                      <a:pt x="228" y="86"/>
                    </a:lnTo>
                    <a:lnTo>
                      <a:pt x="223" y="83"/>
                    </a:lnTo>
                    <a:lnTo>
                      <a:pt x="218" y="79"/>
                    </a:lnTo>
                    <a:lnTo>
                      <a:pt x="215" y="76"/>
                    </a:lnTo>
                    <a:lnTo>
                      <a:pt x="210" y="75"/>
                    </a:lnTo>
                    <a:lnTo>
                      <a:pt x="206" y="75"/>
                    </a:lnTo>
                    <a:lnTo>
                      <a:pt x="194" y="75"/>
                    </a:lnTo>
                    <a:lnTo>
                      <a:pt x="184" y="73"/>
                    </a:lnTo>
                    <a:lnTo>
                      <a:pt x="177" y="71"/>
                    </a:lnTo>
                    <a:lnTo>
                      <a:pt x="172" y="69"/>
                    </a:lnTo>
                    <a:lnTo>
                      <a:pt x="170" y="67"/>
                    </a:lnTo>
                    <a:lnTo>
                      <a:pt x="167" y="65"/>
                    </a:lnTo>
                    <a:lnTo>
                      <a:pt x="165" y="65"/>
                    </a:lnTo>
                    <a:lnTo>
                      <a:pt x="163" y="65"/>
                    </a:lnTo>
                    <a:lnTo>
                      <a:pt x="159" y="59"/>
                    </a:lnTo>
                    <a:lnTo>
                      <a:pt x="160" y="45"/>
                    </a:lnTo>
                    <a:lnTo>
                      <a:pt x="159" y="30"/>
                    </a:lnTo>
                    <a:lnTo>
                      <a:pt x="151" y="20"/>
                    </a:lnTo>
                    <a:lnTo>
                      <a:pt x="143" y="12"/>
                    </a:lnTo>
                    <a:lnTo>
                      <a:pt x="136" y="10"/>
                    </a:lnTo>
                    <a:lnTo>
                      <a:pt x="129" y="10"/>
                    </a:lnTo>
                    <a:lnTo>
                      <a:pt x="127" y="7"/>
                    </a:lnTo>
                    <a:lnTo>
                      <a:pt x="123" y="6"/>
                    </a:lnTo>
                    <a:lnTo>
                      <a:pt x="121" y="3"/>
                    </a:lnTo>
                    <a:lnTo>
                      <a:pt x="116" y="0"/>
                    </a:lnTo>
                    <a:lnTo>
                      <a:pt x="109" y="2"/>
                    </a:lnTo>
                    <a:lnTo>
                      <a:pt x="106" y="12"/>
                    </a:lnTo>
                    <a:lnTo>
                      <a:pt x="104" y="16"/>
                    </a:lnTo>
                    <a:lnTo>
                      <a:pt x="102" y="21"/>
                    </a:lnTo>
                    <a:lnTo>
                      <a:pt x="102" y="26"/>
                    </a:lnTo>
                    <a:lnTo>
                      <a:pt x="102" y="34"/>
                    </a:lnTo>
                    <a:lnTo>
                      <a:pt x="101" y="40"/>
                    </a:lnTo>
                    <a:lnTo>
                      <a:pt x="100" y="47"/>
                    </a:lnTo>
                    <a:lnTo>
                      <a:pt x="98" y="51"/>
                    </a:lnTo>
                    <a:lnTo>
                      <a:pt x="96" y="50"/>
                    </a:lnTo>
                    <a:lnTo>
                      <a:pt x="95" y="50"/>
                    </a:lnTo>
                    <a:lnTo>
                      <a:pt x="95" y="52"/>
                    </a:lnTo>
                    <a:lnTo>
                      <a:pt x="95" y="55"/>
                    </a:lnTo>
                    <a:lnTo>
                      <a:pt x="91" y="67"/>
                    </a:lnTo>
                    <a:lnTo>
                      <a:pt x="85" y="83"/>
                    </a:lnTo>
                    <a:lnTo>
                      <a:pt x="79" y="98"/>
                    </a:lnTo>
                    <a:lnTo>
                      <a:pt x="76" y="108"/>
                    </a:lnTo>
                    <a:lnTo>
                      <a:pt x="73" y="115"/>
                    </a:lnTo>
                    <a:lnTo>
                      <a:pt x="71" y="122"/>
                    </a:lnTo>
                    <a:lnTo>
                      <a:pt x="68" y="130"/>
                    </a:lnTo>
                    <a:lnTo>
                      <a:pt x="65" y="136"/>
                    </a:lnTo>
                    <a:lnTo>
                      <a:pt x="62" y="144"/>
                    </a:lnTo>
                    <a:lnTo>
                      <a:pt x="59" y="154"/>
                    </a:lnTo>
                    <a:lnTo>
                      <a:pt x="56" y="165"/>
                    </a:lnTo>
                    <a:lnTo>
                      <a:pt x="54" y="171"/>
                    </a:lnTo>
                    <a:lnTo>
                      <a:pt x="52" y="176"/>
                    </a:lnTo>
                    <a:lnTo>
                      <a:pt x="50" y="180"/>
                    </a:lnTo>
                    <a:lnTo>
                      <a:pt x="50" y="185"/>
                    </a:lnTo>
                    <a:lnTo>
                      <a:pt x="47" y="189"/>
                    </a:lnTo>
                    <a:lnTo>
                      <a:pt x="45" y="192"/>
                    </a:lnTo>
                    <a:lnTo>
                      <a:pt x="41" y="195"/>
                    </a:lnTo>
                    <a:lnTo>
                      <a:pt x="39" y="199"/>
                    </a:lnTo>
                    <a:lnTo>
                      <a:pt x="37" y="202"/>
                    </a:lnTo>
                    <a:lnTo>
                      <a:pt x="36" y="206"/>
                    </a:lnTo>
                    <a:lnTo>
                      <a:pt x="37" y="209"/>
                    </a:lnTo>
                    <a:lnTo>
                      <a:pt x="39" y="211"/>
                    </a:lnTo>
                    <a:lnTo>
                      <a:pt x="39" y="214"/>
                    </a:lnTo>
                    <a:lnTo>
                      <a:pt x="35" y="216"/>
                    </a:lnTo>
                    <a:lnTo>
                      <a:pt x="30" y="217"/>
                    </a:lnTo>
                    <a:lnTo>
                      <a:pt x="25" y="218"/>
                    </a:lnTo>
                    <a:lnTo>
                      <a:pt x="23" y="225"/>
                    </a:lnTo>
                    <a:lnTo>
                      <a:pt x="21" y="232"/>
                    </a:lnTo>
                    <a:lnTo>
                      <a:pt x="19" y="238"/>
                    </a:lnTo>
                    <a:lnTo>
                      <a:pt x="16" y="242"/>
                    </a:lnTo>
                    <a:lnTo>
                      <a:pt x="11" y="246"/>
                    </a:lnTo>
                    <a:lnTo>
                      <a:pt x="10" y="248"/>
                    </a:lnTo>
                    <a:lnTo>
                      <a:pt x="10" y="250"/>
                    </a:lnTo>
                    <a:lnTo>
                      <a:pt x="10" y="254"/>
                    </a:lnTo>
                    <a:lnTo>
                      <a:pt x="10" y="259"/>
                    </a:lnTo>
                    <a:lnTo>
                      <a:pt x="10" y="265"/>
                    </a:lnTo>
                    <a:lnTo>
                      <a:pt x="11" y="272"/>
                    </a:lnTo>
                    <a:lnTo>
                      <a:pt x="9" y="278"/>
                    </a:lnTo>
                    <a:lnTo>
                      <a:pt x="3" y="286"/>
                    </a:lnTo>
                    <a:lnTo>
                      <a:pt x="1" y="293"/>
                    </a:lnTo>
                    <a:lnTo>
                      <a:pt x="0" y="303"/>
                    </a:lnTo>
                    <a:lnTo>
                      <a:pt x="1" y="313"/>
                    </a:lnTo>
                    <a:lnTo>
                      <a:pt x="5" y="32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" name="Group 108"/>
              <p:cNvGrpSpPr>
                <a:grpSpLocks/>
              </p:cNvGrpSpPr>
              <p:nvPr/>
            </p:nvGrpSpPr>
            <p:grpSpPr bwMode="auto">
              <a:xfrm>
                <a:off x="1109" y="1200"/>
                <a:ext cx="561" cy="445"/>
                <a:chOff x="1588" y="1547"/>
                <a:chExt cx="383" cy="318"/>
              </a:xfrm>
            </p:grpSpPr>
            <p:sp>
              <p:nvSpPr>
                <p:cNvPr id="213" name="Freeform 109"/>
                <p:cNvSpPr>
                  <a:spLocks/>
                </p:cNvSpPr>
                <p:nvPr/>
              </p:nvSpPr>
              <p:spPr bwMode="auto">
                <a:xfrm>
                  <a:off x="1588" y="1547"/>
                  <a:ext cx="383" cy="318"/>
                </a:xfrm>
                <a:custGeom>
                  <a:avLst/>
                  <a:gdLst>
                    <a:gd name="T0" fmla="*/ 35 w 383"/>
                    <a:gd name="T1" fmla="*/ 210 h 318"/>
                    <a:gd name="T2" fmla="*/ 51 w 383"/>
                    <a:gd name="T3" fmla="*/ 257 h 318"/>
                    <a:gd name="T4" fmla="*/ 61 w 383"/>
                    <a:gd name="T5" fmla="*/ 264 h 318"/>
                    <a:gd name="T6" fmla="*/ 85 w 383"/>
                    <a:gd name="T7" fmla="*/ 272 h 318"/>
                    <a:gd name="T8" fmla="*/ 110 w 383"/>
                    <a:gd name="T9" fmla="*/ 277 h 318"/>
                    <a:gd name="T10" fmla="*/ 131 w 383"/>
                    <a:gd name="T11" fmla="*/ 288 h 318"/>
                    <a:gd name="T12" fmla="*/ 155 w 383"/>
                    <a:gd name="T13" fmla="*/ 287 h 318"/>
                    <a:gd name="T14" fmla="*/ 180 w 383"/>
                    <a:gd name="T15" fmla="*/ 292 h 318"/>
                    <a:gd name="T16" fmla="*/ 203 w 383"/>
                    <a:gd name="T17" fmla="*/ 286 h 318"/>
                    <a:gd name="T18" fmla="*/ 230 w 383"/>
                    <a:gd name="T19" fmla="*/ 290 h 318"/>
                    <a:gd name="T20" fmla="*/ 361 w 383"/>
                    <a:gd name="T21" fmla="*/ 80 h 318"/>
                    <a:gd name="T22" fmla="*/ 270 w 383"/>
                    <a:gd name="T23" fmla="*/ 51 h 318"/>
                    <a:gd name="T24" fmla="*/ 192 w 383"/>
                    <a:gd name="T25" fmla="*/ 25 h 318"/>
                    <a:gd name="T26" fmla="*/ 137 w 383"/>
                    <a:gd name="T27" fmla="*/ 7 h 318"/>
                    <a:gd name="T28" fmla="*/ 117 w 383"/>
                    <a:gd name="T29" fmla="*/ 0 h 318"/>
                    <a:gd name="T30" fmla="*/ 119 w 383"/>
                    <a:gd name="T31" fmla="*/ 8 h 318"/>
                    <a:gd name="T32" fmla="*/ 125 w 383"/>
                    <a:gd name="T33" fmla="*/ 21 h 318"/>
                    <a:gd name="T34" fmla="*/ 122 w 383"/>
                    <a:gd name="T35" fmla="*/ 34 h 318"/>
                    <a:gd name="T36" fmla="*/ 119 w 383"/>
                    <a:gd name="T37" fmla="*/ 48 h 318"/>
                    <a:gd name="T38" fmla="*/ 123 w 383"/>
                    <a:gd name="T39" fmla="*/ 56 h 318"/>
                    <a:gd name="T40" fmla="*/ 121 w 383"/>
                    <a:gd name="T41" fmla="*/ 60 h 318"/>
                    <a:gd name="T42" fmla="*/ 121 w 383"/>
                    <a:gd name="T43" fmla="*/ 71 h 318"/>
                    <a:gd name="T44" fmla="*/ 123 w 383"/>
                    <a:gd name="T45" fmla="*/ 79 h 318"/>
                    <a:gd name="T46" fmla="*/ 116 w 383"/>
                    <a:gd name="T47" fmla="*/ 93 h 318"/>
                    <a:gd name="T48" fmla="*/ 109 w 383"/>
                    <a:gd name="T49" fmla="*/ 117 h 318"/>
                    <a:gd name="T50" fmla="*/ 89 w 383"/>
                    <a:gd name="T51" fmla="*/ 138 h 318"/>
                    <a:gd name="T52" fmla="*/ 78 w 383"/>
                    <a:gd name="T53" fmla="*/ 146 h 318"/>
                    <a:gd name="T54" fmla="*/ 72 w 383"/>
                    <a:gd name="T55" fmla="*/ 146 h 318"/>
                    <a:gd name="T56" fmla="*/ 69 w 383"/>
                    <a:gd name="T57" fmla="*/ 132 h 318"/>
                    <a:gd name="T58" fmla="*/ 65 w 383"/>
                    <a:gd name="T59" fmla="*/ 122 h 318"/>
                    <a:gd name="T60" fmla="*/ 70 w 383"/>
                    <a:gd name="T61" fmla="*/ 109 h 318"/>
                    <a:gd name="T62" fmla="*/ 90 w 383"/>
                    <a:gd name="T63" fmla="*/ 95 h 318"/>
                    <a:gd name="T64" fmla="*/ 95 w 383"/>
                    <a:gd name="T65" fmla="*/ 93 h 318"/>
                    <a:gd name="T66" fmla="*/ 97 w 383"/>
                    <a:gd name="T67" fmla="*/ 77 h 318"/>
                    <a:gd name="T68" fmla="*/ 91 w 383"/>
                    <a:gd name="T69" fmla="*/ 69 h 318"/>
                    <a:gd name="T70" fmla="*/ 94 w 383"/>
                    <a:gd name="T71" fmla="*/ 68 h 318"/>
                    <a:gd name="T72" fmla="*/ 89 w 383"/>
                    <a:gd name="T73" fmla="*/ 64 h 318"/>
                    <a:gd name="T74" fmla="*/ 71 w 383"/>
                    <a:gd name="T75" fmla="*/ 56 h 318"/>
                    <a:gd name="T76" fmla="*/ 50 w 383"/>
                    <a:gd name="T77" fmla="*/ 42 h 318"/>
                    <a:gd name="T78" fmla="*/ 32 w 383"/>
                    <a:gd name="T79" fmla="*/ 28 h 318"/>
                    <a:gd name="T80" fmla="*/ 11 w 383"/>
                    <a:gd name="T81" fmla="*/ 37 h 318"/>
                    <a:gd name="T82" fmla="*/ 12 w 383"/>
                    <a:gd name="T83" fmla="*/ 85 h 318"/>
                    <a:gd name="T84" fmla="*/ 13 w 383"/>
                    <a:gd name="T85" fmla="*/ 125 h 318"/>
                    <a:gd name="T86" fmla="*/ 20 w 383"/>
                    <a:gd name="T87" fmla="*/ 136 h 318"/>
                    <a:gd name="T88" fmla="*/ 9 w 383"/>
                    <a:gd name="T89" fmla="*/ 146 h 318"/>
                    <a:gd name="T90" fmla="*/ 13 w 383"/>
                    <a:gd name="T91" fmla="*/ 156 h 318"/>
                    <a:gd name="T92" fmla="*/ 15 w 383"/>
                    <a:gd name="T93" fmla="*/ 164 h 318"/>
                    <a:gd name="T94" fmla="*/ 7 w 383"/>
                    <a:gd name="T95" fmla="*/ 179 h 318"/>
                    <a:gd name="T96" fmla="*/ 10 w 383"/>
                    <a:gd name="T97" fmla="*/ 193 h 318"/>
                    <a:gd name="T98" fmla="*/ 22 w 383"/>
                    <a:gd name="T99" fmla="*/ 199 h 31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383"/>
                    <a:gd name="T151" fmla="*/ 0 h 318"/>
                    <a:gd name="T152" fmla="*/ 383 w 383"/>
                    <a:gd name="T153" fmla="*/ 318 h 31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383" h="318">
                      <a:moveTo>
                        <a:pt x="19" y="205"/>
                      </a:moveTo>
                      <a:lnTo>
                        <a:pt x="21" y="207"/>
                      </a:lnTo>
                      <a:lnTo>
                        <a:pt x="28" y="207"/>
                      </a:lnTo>
                      <a:lnTo>
                        <a:pt x="35" y="210"/>
                      </a:lnTo>
                      <a:lnTo>
                        <a:pt x="42" y="217"/>
                      </a:lnTo>
                      <a:lnTo>
                        <a:pt x="51" y="227"/>
                      </a:lnTo>
                      <a:lnTo>
                        <a:pt x="51" y="243"/>
                      </a:lnTo>
                      <a:lnTo>
                        <a:pt x="51" y="257"/>
                      </a:lnTo>
                      <a:lnTo>
                        <a:pt x="55" y="262"/>
                      </a:lnTo>
                      <a:lnTo>
                        <a:pt x="56" y="262"/>
                      </a:lnTo>
                      <a:lnTo>
                        <a:pt x="58" y="263"/>
                      </a:lnTo>
                      <a:lnTo>
                        <a:pt x="61" y="264"/>
                      </a:lnTo>
                      <a:lnTo>
                        <a:pt x="64" y="266"/>
                      </a:lnTo>
                      <a:lnTo>
                        <a:pt x="69" y="268"/>
                      </a:lnTo>
                      <a:lnTo>
                        <a:pt x="76" y="270"/>
                      </a:lnTo>
                      <a:lnTo>
                        <a:pt x="85" y="272"/>
                      </a:lnTo>
                      <a:lnTo>
                        <a:pt x="98" y="272"/>
                      </a:lnTo>
                      <a:lnTo>
                        <a:pt x="102" y="272"/>
                      </a:lnTo>
                      <a:lnTo>
                        <a:pt x="106" y="274"/>
                      </a:lnTo>
                      <a:lnTo>
                        <a:pt x="110" y="277"/>
                      </a:lnTo>
                      <a:lnTo>
                        <a:pt x="114" y="280"/>
                      </a:lnTo>
                      <a:lnTo>
                        <a:pt x="119" y="283"/>
                      </a:lnTo>
                      <a:lnTo>
                        <a:pt x="125" y="286"/>
                      </a:lnTo>
                      <a:lnTo>
                        <a:pt x="131" y="288"/>
                      </a:lnTo>
                      <a:lnTo>
                        <a:pt x="138" y="288"/>
                      </a:lnTo>
                      <a:lnTo>
                        <a:pt x="142" y="286"/>
                      </a:lnTo>
                      <a:lnTo>
                        <a:pt x="148" y="286"/>
                      </a:lnTo>
                      <a:lnTo>
                        <a:pt x="155" y="287"/>
                      </a:lnTo>
                      <a:lnTo>
                        <a:pt x="161" y="290"/>
                      </a:lnTo>
                      <a:lnTo>
                        <a:pt x="168" y="291"/>
                      </a:lnTo>
                      <a:lnTo>
                        <a:pt x="175" y="292"/>
                      </a:lnTo>
                      <a:lnTo>
                        <a:pt x="180" y="292"/>
                      </a:lnTo>
                      <a:lnTo>
                        <a:pt x="186" y="288"/>
                      </a:lnTo>
                      <a:lnTo>
                        <a:pt x="190" y="286"/>
                      </a:lnTo>
                      <a:lnTo>
                        <a:pt x="196" y="284"/>
                      </a:lnTo>
                      <a:lnTo>
                        <a:pt x="203" y="286"/>
                      </a:lnTo>
                      <a:lnTo>
                        <a:pt x="209" y="286"/>
                      </a:lnTo>
                      <a:lnTo>
                        <a:pt x="217" y="288"/>
                      </a:lnTo>
                      <a:lnTo>
                        <a:pt x="225" y="290"/>
                      </a:lnTo>
                      <a:lnTo>
                        <a:pt x="230" y="290"/>
                      </a:lnTo>
                      <a:lnTo>
                        <a:pt x="234" y="288"/>
                      </a:lnTo>
                      <a:lnTo>
                        <a:pt x="336" y="318"/>
                      </a:lnTo>
                      <a:lnTo>
                        <a:pt x="383" y="86"/>
                      </a:lnTo>
                      <a:lnTo>
                        <a:pt x="361" y="80"/>
                      </a:lnTo>
                      <a:lnTo>
                        <a:pt x="338" y="72"/>
                      </a:lnTo>
                      <a:lnTo>
                        <a:pt x="315" y="65"/>
                      </a:lnTo>
                      <a:lnTo>
                        <a:pt x="293" y="58"/>
                      </a:lnTo>
                      <a:lnTo>
                        <a:pt x="270" y="51"/>
                      </a:lnTo>
                      <a:lnTo>
                        <a:pt x="250" y="44"/>
                      </a:lnTo>
                      <a:lnTo>
                        <a:pt x="229" y="37"/>
                      </a:lnTo>
                      <a:lnTo>
                        <a:pt x="209" y="30"/>
                      </a:lnTo>
                      <a:lnTo>
                        <a:pt x="192" y="25"/>
                      </a:lnTo>
                      <a:lnTo>
                        <a:pt x="175" y="20"/>
                      </a:lnTo>
                      <a:lnTo>
                        <a:pt x="160" y="14"/>
                      </a:lnTo>
                      <a:lnTo>
                        <a:pt x="148" y="10"/>
                      </a:lnTo>
                      <a:lnTo>
                        <a:pt x="137" y="7"/>
                      </a:lnTo>
                      <a:lnTo>
                        <a:pt x="128" y="4"/>
                      </a:lnTo>
                      <a:lnTo>
                        <a:pt x="122" y="2"/>
                      </a:lnTo>
                      <a:lnTo>
                        <a:pt x="119" y="1"/>
                      </a:lnTo>
                      <a:lnTo>
                        <a:pt x="117" y="0"/>
                      </a:lnTo>
                      <a:lnTo>
                        <a:pt x="115" y="1"/>
                      </a:lnTo>
                      <a:lnTo>
                        <a:pt x="115" y="3"/>
                      </a:lnTo>
                      <a:lnTo>
                        <a:pt x="117" y="6"/>
                      </a:lnTo>
                      <a:lnTo>
                        <a:pt x="119" y="8"/>
                      </a:lnTo>
                      <a:lnTo>
                        <a:pt x="120" y="10"/>
                      </a:lnTo>
                      <a:lnTo>
                        <a:pt x="122" y="12"/>
                      </a:lnTo>
                      <a:lnTo>
                        <a:pt x="123" y="16"/>
                      </a:lnTo>
                      <a:lnTo>
                        <a:pt x="125" y="21"/>
                      </a:lnTo>
                      <a:lnTo>
                        <a:pt x="125" y="25"/>
                      </a:lnTo>
                      <a:lnTo>
                        <a:pt x="125" y="28"/>
                      </a:lnTo>
                      <a:lnTo>
                        <a:pt x="122" y="30"/>
                      </a:lnTo>
                      <a:lnTo>
                        <a:pt x="122" y="34"/>
                      </a:lnTo>
                      <a:lnTo>
                        <a:pt x="123" y="39"/>
                      </a:lnTo>
                      <a:lnTo>
                        <a:pt x="122" y="42"/>
                      </a:lnTo>
                      <a:lnTo>
                        <a:pt x="120" y="44"/>
                      </a:lnTo>
                      <a:lnTo>
                        <a:pt x="119" y="48"/>
                      </a:lnTo>
                      <a:lnTo>
                        <a:pt x="119" y="52"/>
                      </a:lnTo>
                      <a:lnTo>
                        <a:pt x="119" y="54"/>
                      </a:lnTo>
                      <a:lnTo>
                        <a:pt x="121" y="55"/>
                      </a:lnTo>
                      <a:lnTo>
                        <a:pt x="123" y="56"/>
                      </a:lnTo>
                      <a:lnTo>
                        <a:pt x="125" y="57"/>
                      </a:lnTo>
                      <a:lnTo>
                        <a:pt x="125" y="58"/>
                      </a:lnTo>
                      <a:lnTo>
                        <a:pt x="122" y="59"/>
                      </a:lnTo>
                      <a:lnTo>
                        <a:pt x="121" y="60"/>
                      </a:lnTo>
                      <a:lnTo>
                        <a:pt x="121" y="63"/>
                      </a:lnTo>
                      <a:lnTo>
                        <a:pt x="122" y="65"/>
                      </a:lnTo>
                      <a:lnTo>
                        <a:pt x="122" y="69"/>
                      </a:lnTo>
                      <a:lnTo>
                        <a:pt x="121" y="71"/>
                      </a:lnTo>
                      <a:lnTo>
                        <a:pt x="120" y="72"/>
                      </a:lnTo>
                      <a:lnTo>
                        <a:pt x="119" y="74"/>
                      </a:lnTo>
                      <a:lnTo>
                        <a:pt x="120" y="77"/>
                      </a:lnTo>
                      <a:lnTo>
                        <a:pt x="123" y="79"/>
                      </a:lnTo>
                      <a:lnTo>
                        <a:pt x="125" y="80"/>
                      </a:lnTo>
                      <a:lnTo>
                        <a:pt x="125" y="83"/>
                      </a:lnTo>
                      <a:lnTo>
                        <a:pt x="121" y="87"/>
                      </a:lnTo>
                      <a:lnTo>
                        <a:pt x="116" y="93"/>
                      </a:lnTo>
                      <a:lnTo>
                        <a:pt x="112" y="99"/>
                      </a:lnTo>
                      <a:lnTo>
                        <a:pt x="110" y="104"/>
                      </a:lnTo>
                      <a:lnTo>
                        <a:pt x="109" y="109"/>
                      </a:lnTo>
                      <a:lnTo>
                        <a:pt x="109" y="117"/>
                      </a:lnTo>
                      <a:lnTo>
                        <a:pt x="106" y="125"/>
                      </a:lnTo>
                      <a:lnTo>
                        <a:pt x="102" y="132"/>
                      </a:lnTo>
                      <a:lnTo>
                        <a:pt x="94" y="136"/>
                      </a:lnTo>
                      <a:lnTo>
                        <a:pt x="89" y="138"/>
                      </a:lnTo>
                      <a:lnTo>
                        <a:pt x="87" y="140"/>
                      </a:lnTo>
                      <a:lnTo>
                        <a:pt x="83" y="142"/>
                      </a:lnTo>
                      <a:lnTo>
                        <a:pt x="80" y="144"/>
                      </a:lnTo>
                      <a:lnTo>
                        <a:pt x="78" y="146"/>
                      </a:lnTo>
                      <a:lnTo>
                        <a:pt x="76" y="146"/>
                      </a:lnTo>
                      <a:lnTo>
                        <a:pt x="74" y="146"/>
                      </a:lnTo>
                      <a:lnTo>
                        <a:pt x="73" y="146"/>
                      </a:lnTo>
                      <a:lnTo>
                        <a:pt x="72" y="146"/>
                      </a:lnTo>
                      <a:lnTo>
                        <a:pt x="69" y="146"/>
                      </a:lnTo>
                      <a:lnTo>
                        <a:pt x="67" y="142"/>
                      </a:lnTo>
                      <a:lnTo>
                        <a:pt x="67" y="135"/>
                      </a:lnTo>
                      <a:lnTo>
                        <a:pt x="69" y="132"/>
                      </a:lnTo>
                      <a:lnTo>
                        <a:pt x="71" y="128"/>
                      </a:lnTo>
                      <a:lnTo>
                        <a:pt x="71" y="126"/>
                      </a:lnTo>
                      <a:lnTo>
                        <a:pt x="66" y="126"/>
                      </a:lnTo>
                      <a:lnTo>
                        <a:pt x="65" y="122"/>
                      </a:lnTo>
                      <a:lnTo>
                        <a:pt x="66" y="118"/>
                      </a:lnTo>
                      <a:lnTo>
                        <a:pt x="67" y="114"/>
                      </a:lnTo>
                      <a:lnTo>
                        <a:pt x="67" y="113"/>
                      </a:lnTo>
                      <a:lnTo>
                        <a:pt x="70" y="109"/>
                      </a:lnTo>
                      <a:lnTo>
                        <a:pt x="76" y="101"/>
                      </a:lnTo>
                      <a:lnTo>
                        <a:pt x="83" y="95"/>
                      </a:lnTo>
                      <a:lnTo>
                        <a:pt x="89" y="93"/>
                      </a:lnTo>
                      <a:lnTo>
                        <a:pt x="90" y="95"/>
                      </a:lnTo>
                      <a:lnTo>
                        <a:pt x="92" y="95"/>
                      </a:lnTo>
                      <a:lnTo>
                        <a:pt x="93" y="93"/>
                      </a:lnTo>
                      <a:lnTo>
                        <a:pt x="94" y="93"/>
                      </a:lnTo>
                      <a:lnTo>
                        <a:pt x="95" y="93"/>
                      </a:lnTo>
                      <a:lnTo>
                        <a:pt x="97" y="91"/>
                      </a:lnTo>
                      <a:lnTo>
                        <a:pt x="98" y="89"/>
                      </a:lnTo>
                      <a:lnTo>
                        <a:pt x="98" y="81"/>
                      </a:lnTo>
                      <a:lnTo>
                        <a:pt x="97" y="77"/>
                      </a:lnTo>
                      <a:lnTo>
                        <a:pt x="95" y="75"/>
                      </a:lnTo>
                      <a:lnTo>
                        <a:pt x="93" y="74"/>
                      </a:lnTo>
                      <a:lnTo>
                        <a:pt x="92" y="72"/>
                      </a:lnTo>
                      <a:lnTo>
                        <a:pt x="91" y="69"/>
                      </a:lnTo>
                      <a:lnTo>
                        <a:pt x="91" y="68"/>
                      </a:lnTo>
                      <a:lnTo>
                        <a:pt x="92" y="67"/>
                      </a:lnTo>
                      <a:lnTo>
                        <a:pt x="93" y="67"/>
                      </a:lnTo>
                      <a:lnTo>
                        <a:pt x="94" y="68"/>
                      </a:lnTo>
                      <a:lnTo>
                        <a:pt x="94" y="70"/>
                      </a:lnTo>
                      <a:lnTo>
                        <a:pt x="93" y="70"/>
                      </a:lnTo>
                      <a:lnTo>
                        <a:pt x="91" y="68"/>
                      </a:lnTo>
                      <a:lnTo>
                        <a:pt x="89" y="64"/>
                      </a:lnTo>
                      <a:lnTo>
                        <a:pt x="85" y="61"/>
                      </a:lnTo>
                      <a:lnTo>
                        <a:pt x="81" y="59"/>
                      </a:lnTo>
                      <a:lnTo>
                        <a:pt x="76" y="58"/>
                      </a:lnTo>
                      <a:lnTo>
                        <a:pt x="71" y="56"/>
                      </a:lnTo>
                      <a:lnTo>
                        <a:pt x="68" y="53"/>
                      </a:lnTo>
                      <a:lnTo>
                        <a:pt x="63" y="48"/>
                      </a:lnTo>
                      <a:lnTo>
                        <a:pt x="53" y="45"/>
                      </a:lnTo>
                      <a:lnTo>
                        <a:pt x="50" y="42"/>
                      </a:lnTo>
                      <a:lnTo>
                        <a:pt x="46" y="39"/>
                      </a:lnTo>
                      <a:lnTo>
                        <a:pt x="41" y="37"/>
                      </a:lnTo>
                      <a:lnTo>
                        <a:pt x="37" y="34"/>
                      </a:lnTo>
                      <a:lnTo>
                        <a:pt x="32" y="28"/>
                      </a:lnTo>
                      <a:lnTo>
                        <a:pt x="24" y="20"/>
                      </a:lnTo>
                      <a:lnTo>
                        <a:pt x="15" y="16"/>
                      </a:lnTo>
                      <a:lnTo>
                        <a:pt x="12" y="22"/>
                      </a:lnTo>
                      <a:lnTo>
                        <a:pt x="11" y="37"/>
                      </a:lnTo>
                      <a:lnTo>
                        <a:pt x="13" y="51"/>
                      </a:lnTo>
                      <a:lnTo>
                        <a:pt x="14" y="65"/>
                      </a:lnTo>
                      <a:lnTo>
                        <a:pt x="13" y="74"/>
                      </a:lnTo>
                      <a:lnTo>
                        <a:pt x="12" y="85"/>
                      </a:lnTo>
                      <a:lnTo>
                        <a:pt x="11" y="99"/>
                      </a:lnTo>
                      <a:lnTo>
                        <a:pt x="11" y="113"/>
                      </a:lnTo>
                      <a:lnTo>
                        <a:pt x="11" y="122"/>
                      </a:lnTo>
                      <a:lnTo>
                        <a:pt x="13" y="125"/>
                      </a:lnTo>
                      <a:lnTo>
                        <a:pt x="17" y="126"/>
                      </a:lnTo>
                      <a:lnTo>
                        <a:pt x="19" y="129"/>
                      </a:lnTo>
                      <a:lnTo>
                        <a:pt x="21" y="132"/>
                      </a:lnTo>
                      <a:lnTo>
                        <a:pt x="20" y="136"/>
                      </a:lnTo>
                      <a:lnTo>
                        <a:pt x="19" y="140"/>
                      </a:lnTo>
                      <a:lnTo>
                        <a:pt x="15" y="142"/>
                      </a:lnTo>
                      <a:lnTo>
                        <a:pt x="11" y="145"/>
                      </a:lnTo>
                      <a:lnTo>
                        <a:pt x="9" y="146"/>
                      </a:lnTo>
                      <a:lnTo>
                        <a:pt x="9" y="150"/>
                      </a:lnTo>
                      <a:lnTo>
                        <a:pt x="10" y="153"/>
                      </a:lnTo>
                      <a:lnTo>
                        <a:pt x="11" y="156"/>
                      </a:lnTo>
                      <a:lnTo>
                        <a:pt x="13" y="156"/>
                      </a:lnTo>
                      <a:lnTo>
                        <a:pt x="17" y="156"/>
                      </a:lnTo>
                      <a:lnTo>
                        <a:pt x="19" y="158"/>
                      </a:lnTo>
                      <a:lnTo>
                        <a:pt x="19" y="160"/>
                      </a:lnTo>
                      <a:lnTo>
                        <a:pt x="15" y="164"/>
                      </a:lnTo>
                      <a:lnTo>
                        <a:pt x="13" y="167"/>
                      </a:lnTo>
                      <a:lnTo>
                        <a:pt x="11" y="171"/>
                      </a:lnTo>
                      <a:lnTo>
                        <a:pt x="10" y="176"/>
                      </a:lnTo>
                      <a:lnTo>
                        <a:pt x="7" y="179"/>
                      </a:lnTo>
                      <a:lnTo>
                        <a:pt x="2" y="180"/>
                      </a:lnTo>
                      <a:lnTo>
                        <a:pt x="0" y="183"/>
                      </a:lnTo>
                      <a:lnTo>
                        <a:pt x="3" y="188"/>
                      </a:lnTo>
                      <a:lnTo>
                        <a:pt x="10" y="193"/>
                      </a:lnTo>
                      <a:lnTo>
                        <a:pt x="15" y="193"/>
                      </a:lnTo>
                      <a:lnTo>
                        <a:pt x="19" y="193"/>
                      </a:lnTo>
                      <a:lnTo>
                        <a:pt x="20" y="196"/>
                      </a:lnTo>
                      <a:lnTo>
                        <a:pt x="22" y="199"/>
                      </a:lnTo>
                      <a:lnTo>
                        <a:pt x="24" y="199"/>
                      </a:lnTo>
                      <a:lnTo>
                        <a:pt x="24" y="200"/>
                      </a:lnTo>
                      <a:lnTo>
                        <a:pt x="19" y="205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Freeform 110"/>
                <p:cNvSpPr>
                  <a:spLocks/>
                </p:cNvSpPr>
                <p:nvPr/>
              </p:nvSpPr>
              <p:spPr bwMode="auto">
                <a:xfrm>
                  <a:off x="1588" y="1547"/>
                  <a:ext cx="383" cy="318"/>
                </a:xfrm>
                <a:custGeom>
                  <a:avLst/>
                  <a:gdLst>
                    <a:gd name="T0" fmla="*/ 35 w 383"/>
                    <a:gd name="T1" fmla="*/ 210 h 318"/>
                    <a:gd name="T2" fmla="*/ 51 w 383"/>
                    <a:gd name="T3" fmla="*/ 257 h 318"/>
                    <a:gd name="T4" fmla="*/ 61 w 383"/>
                    <a:gd name="T5" fmla="*/ 264 h 318"/>
                    <a:gd name="T6" fmla="*/ 85 w 383"/>
                    <a:gd name="T7" fmla="*/ 272 h 318"/>
                    <a:gd name="T8" fmla="*/ 110 w 383"/>
                    <a:gd name="T9" fmla="*/ 277 h 318"/>
                    <a:gd name="T10" fmla="*/ 131 w 383"/>
                    <a:gd name="T11" fmla="*/ 288 h 318"/>
                    <a:gd name="T12" fmla="*/ 155 w 383"/>
                    <a:gd name="T13" fmla="*/ 287 h 318"/>
                    <a:gd name="T14" fmla="*/ 180 w 383"/>
                    <a:gd name="T15" fmla="*/ 292 h 318"/>
                    <a:gd name="T16" fmla="*/ 203 w 383"/>
                    <a:gd name="T17" fmla="*/ 286 h 318"/>
                    <a:gd name="T18" fmla="*/ 230 w 383"/>
                    <a:gd name="T19" fmla="*/ 290 h 318"/>
                    <a:gd name="T20" fmla="*/ 361 w 383"/>
                    <a:gd name="T21" fmla="*/ 80 h 318"/>
                    <a:gd name="T22" fmla="*/ 270 w 383"/>
                    <a:gd name="T23" fmla="*/ 51 h 318"/>
                    <a:gd name="T24" fmla="*/ 192 w 383"/>
                    <a:gd name="T25" fmla="*/ 25 h 318"/>
                    <a:gd name="T26" fmla="*/ 137 w 383"/>
                    <a:gd name="T27" fmla="*/ 7 h 318"/>
                    <a:gd name="T28" fmla="*/ 117 w 383"/>
                    <a:gd name="T29" fmla="*/ 0 h 318"/>
                    <a:gd name="T30" fmla="*/ 119 w 383"/>
                    <a:gd name="T31" fmla="*/ 8 h 318"/>
                    <a:gd name="T32" fmla="*/ 125 w 383"/>
                    <a:gd name="T33" fmla="*/ 21 h 318"/>
                    <a:gd name="T34" fmla="*/ 122 w 383"/>
                    <a:gd name="T35" fmla="*/ 34 h 318"/>
                    <a:gd name="T36" fmla="*/ 119 w 383"/>
                    <a:gd name="T37" fmla="*/ 48 h 318"/>
                    <a:gd name="T38" fmla="*/ 123 w 383"/>
                    <a:gd name="T39" fmla="*/ 56 h 318"/>
                    <a:gd name="T40" fmla="*/ 121 w 383"/>
                    <a:gd name="T41" fmla="*/ 60 h 318"/>
                    <a:gd name="T42" fmla="*/ 121 w 383"/>
                    <a:gd name="T43" fmla="*/ 71 h 318"/>
                    <a:gd name="T44" fmla="*/ 123 w 383"/>
                    <a:gd name="T45" fmla="*/ 79 h 318"/>
                    <a:gd name="T46" fmla="*/ 116 w 383"/>
                    <a:gd name="T47" fmla="*/ 93 h 318"/>
                    <a:gd name="T48" fmla="*/ 109 w 383"/>
                    <a:gd name="T49" fmla="*/ 117 h 318"/>
                    <a:gd name="T50" fmla="*/ 89 w 383"/>
                    <a:gd name="T51" fmla="*/ 138 h 318"/>
                    <a:gd name="T52" fmla="*/ 78 w 383"/>
                    <a:gd name="T53" fmla="*/ 146 h 318"/>
                    <a:gd name="T54" fmla="*/ 72 w 383"/>
                    <a:gd name="T55" fmla="*/ 146 h 318"/>
                    <a:gd name="T56" fmla="*/ 69 w 383"/>
                    <a:gd name="T57" fmla="*/ 132 h 318"/>
                    <a:gd name="T58" fmla="*/ 65 w 383"/>
                    <a:gd name="T59" fmla="*/ 122 h 318"/>
                    <a:gd name="T60" fmla="*/ 70 w 383"/>
                    <a:gd name="T61" fmla="*/ 109 h 318"/>
                    <a:gd name="T62" fmla="*/ 90 w 383"/>
                    <a:gd name="T63" fmla="*/ 95 h 318"/>
                    <a:gd name="T64" fmla="*/ 95 w 383"/>
                    <a:gd name="T65" fmla="*/ 93 h 318"/>
                    <a:gd name="T66" fmla="*/ 97 w 383"/>
                    <a:gd name="T67" fmla="*/ 77 h 318"/>
                    <a:gd name="T68" fmla="*/ 91 w 383"/>
                    <a:gd name="T69" fmla="*/ 69 h 318"/>
                    <a:gd name="T70" fmla="*/ 94 w 383"/>
                    <a:gd name="T71" fmla="*/ 68 h 318"/>
                    <a:gd name="T72" fmla="*/ 89 w 383"/>
                    <a:gd name="T73" fmla="*/ 64 h 318"/>
                    <a:gd name="T74" fmla="*/ 71 w 383"/>
                    <a:gd name="T75" fmla="*/ 56 h 318"/>
                    <a:gd name="T76" fmla="*/ 50 w 383"/>
                    <a:gd name="T77" fmla="*/ 42 h 318"/>
                    <a:gd name="T78" fmla="*/ 32 w 383"/>
                    <a:gd name="T79" fmla="*/ 28 h 318"/>
                    <a:gd name="T80" fmla="*/ 11 w 383"/>
                    <a:gd name="T81" fmla="*/ 37 h 318"/>
                    <a:gd name="T82" fmla="*/ 12 w 383"/>
                    <a:gd name="T83" fmla="*/ 85 h 318"/>
                    <a:gd name="T84" fmla="*/ 13 w 383"/>
                    <a:gd name="T85" fmla="*/ 125 h 318"/>
                    <a:gd name="T86" fmla="*/ 20 w 383"/>
                    <a:gd name="T87" fmla="*/ 136 h 318"/>
                    <a:gd name="T88" fmla="*/ 9 w 383"/>
                    <a:gd name="T89" fmla="*/ 146 h 318"/>
                    <a:gd name="T90" fmla="*/ 13 w 383"/>
                    <a:gd name="T91" fmla="*/ 156 h 318"/>
                    <a:gd name="T92" fmla="*/ 15 w 383"/>
                    <a:gd name="T93" fmla="*/ 164 h 318"/>
                    <a:gd name="T94" fmla="*/ 7 w 383"/>
                    <a:gd name="T95" fmla="*/ 179 h 318"/>
                    <a:gd name="T96" fmla="*/ 10 w 383"/>
                    <a:gd name="T97" fmla="*/ 193 h 318"/>
                    <a:gd name="T98" fmla="*/ 22 w 383"/>
                    <a:gd name="T99" fmla="*/ 199 h 31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383"/>
                    <a:gd name="T151" fmla="*/ 0 h 318"/>
                    <a:gd name="T152" fmla="*/ 383 w 383"/>
                    <a:gd name="T153" fmla="*/ 318 h 31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383" h="318">
                      <a:moveTo>
                        <a:pt x="19" y="205"/>
                      </a:moveTo>
                      <a:lnTo>
                        <a:pt x="21" y="207"/>
                      </a:lnTo>
                      <a:lnTo>
                        <a:pt x="28" y="207"/>
                      </a:lnTo>
                      <a:lnTo>
                        <a:pt x="35" y="210"/>
                      </a:lnTo>
                      <a:lnTo>
                        <a:pt x="42" y="217"/>
                      </a:lnTo>
                      <a:lnTo>
                        <a:pt x="51" y="227"/>
                      </a:lnTo>
                      <a:lnTo>
                        <a:pt x="51" y="243"/>
                      </a:lnTo>
                      <a:lnTo>
                        <a:pt x="51" y="257"/>
                      </a:lnTo>
                      <a:lnTo>
                        <a:pt x="55" y="262"/>
                      </a:lnTo>
                      <a:lnTo>
                        <a:pt x="56" y="262"/>
                      </a:lnTo>
                      <a:lnTo>
                        <a:pt x="58" y="263"/>
                      </a:lnTo>
                      <a:lnTo>
                        <a:pt x="61" y="264"/>
                      </a:lnTo>
                      <a:lnTo>
                        <a:pt x="64" y="266"/>
                      </a:lnTo>
                      <a:lnTo>
                        <a:pt x="69" y="268"/>
                      </a:lnTo>
                      <a:lnTo>
                        <a:pt x="76" y="270"/>
                      </a:lnTo>
                      <a:lnTo>
                        <a:pt x="85" y="272"/>
                      </a:lnTo>
                      <a:lnTo>
                        <a:pt x="98" y="272"/>
                      </a:lnTo>
                      <a:lnTo>
                        <a:pt x="102" y="272"/>
                      </a:lnTo>
                      <a:lnTo>
                        <a:pt x="106" y="274"/>
                      </a:lnTo>
                      <a:lnTo>
                        <a:pt x="110" y="277"/>
                      </a:lnTo>
                      <a:lnTo>
                        <a:pt x="114" y="280"/>
                      </a:lnTo>
                      <a:lnTo>
                        <a:pt x="119" y="283"/>
                      </a:lnTo>
                      <a:lnTo>
                        <a:pt x="125" y="286"/>
                      </a:lnTo>
                      <a:lnTo>
                        <a:pt x="131" y="288"/>
                      </a:lnTo>
                      <a:lnTo>
                        <a:pt x="138" y="288"/>
                      </a:lnTo>
                      <a:lnTo>
                        <a:pt x="142" y="286"/>
                      </a:lnTo>
                      <a:lnTo>
                        <a:pt x="148" y="286"/>
                      </a:lnTo>
                      <a:lnTo>
                        <a:pt x="155" y="287"/>
                      </a:lnTo>
                      <a:lnTo>
                        <a:pt x="161" y="290"/>
                      </a:lnTo>
                      <a:lnTo>
                        <a:pt x="168" y="291"/>
                      </a:lnTo>
                      <a:lnTo>
                        <a:pt x="175" y="292"/>
                      </a:lnTo>
                      <a:lnTo>
                        <a:pt x="180" y="292"/>
                      </a:lnTo>
                      <a:lnTo>
                        <a:pt x="186" y="288"/>
                      </a:lnTo>
                      <a:lnTo>
                        <a:pt x="190" y="286"/>
                      </a:lnTo>
                      <a:lnTo>
                        <a:pt x="196" y="284"/>
                      </a:lnTo>
                      <a:lnTo>
                        <a:pt x="203" y="286"/>
                      </a:lnTo>
                      <a:lnTo>
                        <a:pt x="209" y="286"/>
                      </a:lnTo>
                      <a:lnTo>
                        <a:pt x="217" y="288"/>
                      </a:lnTo>
                      <a:lnTo>
                        <a:pt x="225" y="290"/>
                      </a:lnTo>
                      <a:lnTo>
                        <a:pt x="230" y="290"/>
                      </a:lnTo>
                      <a:lnTo>
                        <a:pt x="234" y="288"/>
                      </a:lnTo>
                      <a:lnTo>
                        <a:pt x="336" y="318"/>
                      </a:lnTo>
                      <a:lnTo>
                        <a:pt x="383" y="86"/>
                      </a:lnTo>
                      <a:lnTo>
                        <a:pt x="361" y="80"/>
                      </a:lnTo>
                      <a:lnTo>
                        <a:pt x="338" y="72"/>
                      </a:lnTo>
                      <a:lnTo>
                        <a:pt x="315" y="65"/>
                      </a:lnTo>
                      <a:lnTo>
                        <a:pt x="293" y="58"/>
                      </a:lnTo>
                      <a:lnTo>
                        <a:pt x="270" y="51"/>
                      </a:lnTo>
                      <a:lnTo>
                        <a:pt x="250" y="44"/>
                      </a:lnTo>
                      <a:lnTo>
                        <a:pt x="229" y="37"/>
                      </a:lnTo>
                      <a:lnTo>
                        <a:pt x="209" y="30"/>
                      </a:lnTo>
                      <a:lnTo>
                        <a:pt x="192" y="25"/>
                      </a:lnTo>
                      <a:lnTo>
                        <a:pt x="175" y="20"/>
                      </a:lnTo>
                      <a:lnTo>
                        <a:pt x="160" y="14"/>
                      </a:lnTo>
                      <a:lnTo>
                        <a:pt x="148" y="10"/>
                      </a:lnTo>
                      <a:lnTo>
                        <a:pt x="137" y="7"/>
                      </a:lnTo>
                      <a:lnTo>
                        <a:pt x="128" y="4"/>
                      </a:lnTo>
                      <a:lnTo>
                        <a:pt x="122" y="2"/>
                      </a:lnTo>
                      <a:lnTo>
                        <a:pt x="119" y="1"/>
                      </a:lnTo>
                      <a:lnTo>
                        <a:pt x="117" y="0"/>
                      </a:lnTo>
                      <a:lnTo>
                        <a:pt x="115" y="1"/>
                      </a:lnTo>
                      <a:lnTo>
                        <a:pt x="115" y="3"/>
                      </a:lnTo>
                      <a:lnTo>
                        <a:pt x="117" y="6"/>
                      </a:lnTo>
                      <a:lnTo>
                        <a:pt x="119" y="8"/>
                      </a:lnTo>
                      <a:lnTo>
                        <a:pt x="120" y="10"/>
                      </a:lnTo>
                      <a:lnTo>
                        <a:pt x="122" y="12"/>
                      </a:lnTo>
                      <a:lnTo>
                        <a:pt x="123" y="16"/>
                      </a:lnTo>
                      <a:lnTo>
                        <a:pt x="125" y="21"/>
                      </a:lnTo>
                      <a:lnTo>
                        <a:pt x="125" y="25"/>
                      </a:lnTo>
                      <a:lnTo>
                        <a:pt x="125" y="28"/>
                      </a:lnTo>
                      <a:lnTo>
                        <a:pt x="122" y="30"/>
                      </a:lnTo>
                      <a:lnTo>
                        <a:pt x="122" y="34"/>
                      </a:lnTo>
                      <a:lnTo>
                        <a:pt x="123" y="39"/>
                      </a:lnTo>
                      <a:lnTo>
                        <a:pt x="122" y="42"/>
                      </a:lnTo>
                      <a:lnTo>
                        <a:pt x="120" y="44"/>
                      </a:lnTo>
                      <a:lnTo>
                        <a:pt x="119" y="48"/>
                      </a:lnTo>
                      <a:lnTo>
                        <a:pt x="119" y="52"/>
                      </a:lnTo>
                      <a:lnTo>
                        <a:pt x="119" y="54"/>
                      </a:lnTo>
                      <a:lnTo>
                        <a:pt x="121" y="55"/>
                      </a:lnTo>
                      <a:lnTo>
                        <a:pt x="123" y="56"/>
                      </a:lnTo>
                      <a:lnTo>
                        <a:pt x="125" y="57"/>
                      </a:lnTo>
                      <a:lnTo>
                        <a:pt x="125" y="58"/>
                      </a:lnTo>
                      <a:lnTo>
                        <a:pt x="122" y="59"/>
                      </a:lnTo>
                      <a:lnTo>
                        <a:pt x="121" y="60"/>
                      </a:lnTo>
                      <a:lnTo>
                        <a:pt x="121" y="63"/>
                      </a:lnTo>
                      <a:lnTo>
                        <a:pt x="122" y="65"/>
                      </a:lnTo>
                      <a:lnTo>
                        <a:pt x="122" y="69"/>
                      </a:lnTo>
                      <a:lnTo>
                        <a:pt x="121" y="71"/>
                      </a:lnTo>
                      <a:lnTo>
                        <a:pt x="120" y="72"/>
                      </a:lnTo>
                      <a:lnTo>
                        <a:pt x="119" y="74"/>
                      </a:lnTo>
                      <a:lnTo>
                        <a:pt x="120" y="77"/>
                      </a:lnTo>
                      <a:lnTo>
                        <a:pt x="123" y="79"/>
                      </a:lnTo>
                      <a:lnTo>
                        <a:pt x="125" y="80"/>
                      </a:lnTo>
                      <a:lnTo>
                        <a:pt x="125" y="83"/>
                      </a:lnTo>
                      <a:lnTo>
                        <a:pt x="121" y="87"/>
                      </a:lnTo>
                      <a:lnTo>
                        <a:pt x="116" y="93"/>
                      </a:lnTo>
                      <a:lnTo>
                        <a:pt x="112" y="99"/>
                      </a:lnTo>
                      <a:lnTo>
                        <a:pt x="110" y="104"/>
                      </a:lnTo>
                      <a:lnTo>
                        <a:pt x="109" y="109"/>
                      </a:lnTo>
                      <a:lnTo>
                        <a:pt x="109" y="117"/>
                      </a:lnTo>
                      <a:lnTo>
                        <a:pt x="106" y="125"/>
                      </a:lnTo>
                      <a:lnTo>
                        <a:pt x="102" y="132"/>
                      </a:lnTo>
                      <a:lnTo>
                        <a:pt x="94" y="136"/>
                      </a:lnTo>
                      <a:lnTo>
                        <a:pt x="89" y="138"/>
                      </a:lnTo>
                      <a:lnTo>
                        <a:pt x="87" y="140"/>
                      </a:lnTo>
                      <a:lnTo>
                        <a:pt x="83" y="142"/>
                      </a:lnTo>
                      <a:lnTo>
                        <a:pt x="80" y="144"/>
                      </a:lnTo>
                      <a:lnTo>
                        <a:pt x="78" y="146"/>
                      </a:lnTo>
                      <a:lnTo>
                        <a:pt x="76" y="146"/>
                      </a:lnTo>
                      <a:lnTo>
                        <a:pt x="74" y="146"/>
                      </a:lnTo>
                      <a:lnTo>
                        <a:pt x="73" y="146"/>
                      </a:lnTo>
                      <a:lnTo>
                        <a:pt x="72" y="146"/>
                      </a:lnTo>
                      <a:lnTo>
                        <a:pt x="69" y="146"/>
                      </a:lnTo>
                      <a:lnTo>
                        <a:pt x="67" y="142"/>
                      </a:lnTo>
                      <a:lnTo>
                        <a:pt x="67" y="135"/>
                      </a:lnTo>
                      <a:lnTo>
                        <a:pt x="69" y="132"/>
                      </a:lnTo>
                      <a:lnTo>
                        <a:pt x="71" y="128"/>
                      </a:lnTo>
                      <a:lnTo>
                        <a:pt x="71" y="126"/>
                      </a:lnTo>
                      <a:lnTo>
                        <a:pt x="66" y="126"/>
                      </a:lnTo>
                      <a:lnTo>
                        <a:pt x="65" y="122"/>
                      </a:lnTo>
                      <a:lnTo>
                        <a:pt x="66" y="118"/>
                      </a:lnTo>
                      <a:lnTo>
                        <a:pt x="67" y="114"/>
                      </a:lnTo>
                      <a:lnTo>
                        <a:pt x="67" y="113"/>
                      </a:lnTo>
                      <a:lnTo>
                        <a:pt x="70" y="109"/>
                      </a:lnTo>
                      <a:lnTo>
                        <a:pt x="76" y="101"/>
                      </a:lnTo>
                      <a:lnTo>
                        <a:pt x="83" y="95"/>
                      </a:lnTo>
                      <a:lnTo>
                        <a:pt x="89" y="93"/>
                      </a:lnTo>
                      <a:lnTo>
                        <a:pt x="90" y="95"/>
                      </a:lnTo>
                      <a:lnTo>
                        <a:pt x="92" y="95"/>
                      </a:lnTo>
                      <a:lnTo>
                        <a:pt x="93" y="93"/>
                      </a:lnTo>
                      <a:lnTo>
                        <a:pt x="94" y="93"/>
                      </a:lnTo>
                      <a:lnTo>
                        <a:pt x="95" y="93"/>
                      </a:lnTo>
                      <a:lnTo>
                        <a:pt x="97" y="91"/>
                      </a:lnTo>
                      <a:lnTo>
                        <a:pt x="98" y="89"/>
                      </a:lnTo>
                      <a:lnTo>
                        <a:pt x="98" y="81"/>
                      </a:lnTo>
                      <a:lnTo>
                        <a:pt x="97" y="77"/>
                      </a:lnTo>
                      <a:lnTo>
                        <a:pt x="95" y="75"/>
                      </a:lnTo>
                      <a:lnTo>
                        <a:pt x="93" y="74"/>
                      </a:lnTo>
                      <a:lnTo>
                        <a:pt x="92" y="72"/>
                      </a:lnTo>
                      <a:lnTo>
                        <a:pt x="91" y="69"/>
                      </a:lnTo>
                      <a:lnTo>
                        <a:pt x="91" y="68"/>
                      </a:lnTo>
                      <a:lnTo>
                        <a:pt x="92" y="67"/>
                      </a:lnTo>
                      <a:lnTo>
                        <a:pt x="93" y="67"/>
                      </a:lnTo>
                      <a:lnTo>
                        <a:pt x="94" y="68"/>
                      </a:lnTo>
                      <a:lnTo>
                        <a:pt x="94" y="70"/>
                      </a:lnTo>
                      <a:lnTo>
                        <a:pt x="93" y="70"/>
                      </a:lnTo>
                      <a:lnTo>
                        <a:pt x="91" y="68"/>
                      </a:lnTo>
                      <a:lnTo>
                        <a:pt x="89" y="64"/>
                      </a:lnTo>
                      <a:lnTo>
                        <a:pt x="85" y="61"/>
                      </a:lnTo>
                      <a:lnTo>
                        <a:pt x="81" y="59"/>
                      </a:lnTo>
                      <a:lnTo>
                        <a:pt x="76" y="58"/>
                      </a:lnTo>
                      <a:lnTo>
                        <a:pt x="71" y="56"/>
                      </a:lnTo>
                      <a:lnTo>
                        <a:pt x="68" y="53"/>
                      </a:lnTo>
                      <a:lnTo>
                        <a:pt x="63" y="48"/>
                      </a:lnTo>
                      <a:lnTo>
                        <a:pt x="53" y="45"/>
                      </a:lnTo>
                      <a:lnTo>
                        <a:pt x="50" y="42"/>
                      </a:lnTo>
                      <a:lnTo>
                        <a:pt x="46" y="39"/>
                      </a:lnTo>
                      <a:lnTo>
                        <a:pt x="41" y="37"/>
                      </a:lnTo>
                      <a:lnTo>
                        <a:pt x="37" y="34"/>
                      </a:lnTo>
                      <a:lnTo>
                        <a:pt x="32" y="28"/>
                      </a:lnTo>
                      <a:lnTo>
                        <a:pt x="24" y="20"/>
                      </a:lnTo>
                      <a:lnTo>
                        <a:pt x="15" y="16"/>
                      </a:lnTo>
                      <a:lnTo>
                        <a:pt x="12" y="22"/>
                      </a:lnTo>
                      <a:lnTo>
                        <a:pt x="11" y="37"/>
                      </a:lnTo>
                      <a:lnTo>
                        <a:pt x="13" y="51"/>
                      </a:lnTo>
                      <a:lnTo>
                        <a:pt x="14" y="65"/>
                      </a:lnTo>
                      <a:lnTo>
                        <a:pt x="13" y="74"/>
                      </a:lnTo>
                      <a:lnTo>
                        <a:pt x="12" y="85"/>
                      </a:lnTo>
                      <a:lnTo>
                        <a:pt x="11" y="99"/>
                      </a:lnTo>
                      <a:lnTo>
                        <a:pt x="11" y="113"/>
                      </a:lnTo>
                      <a:lnTo>
                        <a:pt x="11" y="122"/>
                      </a:lnTo>
                      <a:lnTo>
                        <a:pt x="13" y="125"/>
                      </a:lnTo>
                      <a:lnTo>
                        <a:pt x="17" y="126"/>
                      </a:lnTo>
                      <a:lnTo>
                        <a:pt x="19" y="129"/>
                      </a:lnTo>
                      <a:lnTo>
                        <a:pt x="21" y="132"/>
                      </a:lnTo>
                      <a:lnTo>
                        <a:pt x="20" y="136"/>
                      </a:lnTo>
                      <a:lnTo>
                        <a:pt x="19" y="140"/>
                      </a:lnTo>
                      <a:lnTo>
                        <a:pt x="15" y="142"/>
                      </a:lnTo>
                      <a:lnTo>
                        <a:pt x="11" y="145"/>
                      </a:lnTo>
                      <a:lnTo>
                        <a:pt x="9" y="146"/>
                      </a:lnTo>
                      <a:lnTo>
                        <a:pt x="9" y="150"/>
                      </a:lnTo>
                      <a:lnTo>
                        <a:pt x="10" y="153"/>
                      </a:lnTo>
                      <a:lnTo>
                        <a:pt x="11" y="156"/>
                      </a:lnTo>
                      <a:lnTo>
                        <a:pt x="13" y="156"/>
                      </a:lnTo>
                      <a:lnTo>
                        <a:pt x="17" y="156"/>
                      </a:lnTo>
                      <a:lnTo>
                        <a:pt x="19" y="158"/>
                      </a:lnTo>
                      <a:lnTo>
                        <a:pt x="19" y="160"/>
                      </a:lnTo>
                      <a:lnTo>
                        <a:pt x="15" y="164"/>
                      </a:lnTo>
                      <a:lnTo>
                        <a:pt x="13" y="167"/>
                      </a:lnTo>
                      <a:lnTo>
                        <a:pt x="11" y="171"/>
                      </a:lnTo>
                      <a:lnTo>
                        <a:pt x="10" y="176"/>
                      </a:lnTo>
                      <a:lnTo>
                        <a:pt x="7" y="179"/>
                      </a:lnTo>
                      <a:lnTo>
                        <a:pt x="2" y="180"/>
                      </a:lnTo>
                      <a:lnTo>
                        <a:pt x="0" y="183"/>
                      </a:lnTo>
                      <a:lnTo>
                        <a:pt x="3" y="188"/>
                      </a:lnTo>
                      <a:lnTo>
                        <a:pt x="10" y="193"/>
                      </a:lnTo>
                      <a:lnTo>
                        <a:pt x="15" y="193"/>
                      </a:lnTo>
                      <a:lnTo>
                        <a:pt x="19" y="193"/>
                      </a:lnTo>
                      <a:lnTo>
                        <a:pt x="20" y="196"/>
                      </a:lnTo>
                      <a:lnTo>
                        <a:pt x="22" y="199"/>
                      </a:lnTo>
                      <a:lnTo>
                        <a:pt x="24" y="199"/>
                      </a:lnTo>
                      <a:lnTo>
                        <a:pt x="24" y="200"/>
                      </a:lnTo>
                      <a:lnTo>
                        <a:pt x="19" y="205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 w="63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5" name="Freeform 111"/>
              <p:cNvSpPr>
                <a:spLocks/>
              </p:cNvSpPr>
              <p:nvPr/>
            </p:nvSpPr>
            <p:spPr bwMode="auto">
              <a:xfrm>
                <a:off x="1713" y="1336"/>
                <a:ext cx="844" cy="593"/>
              </a:xfrm>
              <a:custGeom>
                <a:avLst/>
                <a:gdLst>
                  <a:gd name="T0" fmla="*/ 45 w 576"/>
                  <a:gd name="T1" fmla="*/ 34 h 424"/>
                  <a:gd name="T2" fmla="*/ 9 w 576"/>
                  <a:gd name="T3" fmla="*/ 178 h 424"/>
                  <a:gd name="T4" fmla="*/ 6 w 576"/>
                  <a:gd name="T5" fmla="*/ 255 h 424"/>
                  <a:gd name="T6" fmla="*/ 28 w 576"/>
                  <a:gd name="T7" fmla="*/ 295 h 424"/>
                  <a:gd name="T8" fmla="*/ 41 w 576"/>
                  <a:gd name="T9" fmla="*/ 364 h 424"/>
                  <a:gd name="T10" fmla="*/ 97 w 576"/>
                  <a:gd name="T11" fmla="*/ 434 h 424"/>
                  <a:gd name="T12" fmla="*/ 133 w 576"/>
                  <a:gd name="T13" fmla="*/ 516 h 424"/>
                  <a:gd name="T14" fmla="*/ 155 w 576"/>
                  <a:gd name="T15" fmla="*/ 544 h 424"/>
                  <a:gd name="T16" fmla="*/ 189 w 576"/>
                  <a:gd name="T17" fmla="*/ 554 h 424"/>
                  <a:gd name="T18" fmla="*/ 174 w 576"/>
                  <a:gd name="T19" fmla="*/ 589 h 424"/>
                  <a:gd name="T20" fmla="*/ 138 w 576"/>
                  <a:gd name="T21" fmla="*/ 646 h 424"/>
                  <a:gd name="T22" fmla="*/ 135 w 576"/>
                  <a:gd name="T23" fmla="*/ 706 h 424"/>
                  <a:gd name="T24" fmla="*/ 144 w 576"/>
                  <a:gd name="T25" fmla="*/ 727 h 424"/>
                  <a:gd name="T26" fmla="*/ 123 w 576"/>
                  <a:gd name="T27" fmla="*/ 747 h 424"/>
                  <a:gd name="T28" fmla="*/ 101 w 576"/>
                  <a:gd name="T29" fmla="*/ 780 h 424"/>
                  <a:gd name="T30" fmla="*/ 144 w 576"/>
                  <a:gd name="T31" fmla="*/ 804 h 424"/>
                  <a:gd name="T32" fmla="*/ 185 w 576"/>
                  <a:gd name="T33" fmla="*/ 785 h 424"/>
                  <a:gd name="T34" fmla="*/ 208 w 576"/>
                  <a:gd name="T35" fmla="*/ 804 h 424"/>
                  <a:gd name="T36" fmla="*/ 215 w 576"/>
                  <a:gd name="T37" fmla="*/ 853 h 424"/>
                  <a:gd name="T38" fmla="*/ 232 w 576"/>
                  <a:gd name="T39" fmla="*/ 926 h 424"/>
                  <a:gd name="T40" fmla="*/ 249 w 576"/>
                  <a:gd name="T41" fmla="*/ 983 h 424"/>
                  <a:gd name="T42" fmla="*/ 264 w 576"/>
                  <a:gd name="T43" fmla="*/ 987 h 424"/>
                  <a:gd name="T44" fmla="*/ 292 w 576"/>
                  <a:gd name="T45" fmla="*/ 1015 h 424"/>
                  <a:gd name="T46" fmla="*/ 305 w 576"/>
                  <a:gd name="T47" fmla="*/ 1080 h 424"/>
                  <a:gd name="T48" fmla="*/ 331 w 576"/>
                  <a:gd name="T49" fmla="*/ 1103 h 424"/>
                  <a:gd name="T50" fmla="*/ 337 w 576"/>
                  <a:gd name="T51" fmla="*/ 1098 h 424"/>
                  <a:gd name="T52" fmla="*/ 378 w 576"/>
                  <a:gd name="T53" fmla="*/ 1085 h 424"/>
                  <a:gd name="T54" fmla="*/ 425 w 576"/>
                  <a:gd name="T55" fmla="*/ 1089 h 424"/>
                  <a:gd name="T56" fmla="*/ 467 w 576"/>
                  <a:gd name="T57" fmla="*/ 1085 h 424"/>
                  <a:gd name="T58" fmla="*/ 507 w 576"/>
                  <a:gd name="T59" fmla="*/ 1085 h 424"/>
                  <a:gd name="T60" fmla="*/ 527 w 576"/>
                  <a:gd name="T61" fmla="*/ 1098 h 424"/>
                  <a:gd name="T62" fmla="*/ 549 w 576"/>
                  <a:gd name="T63" fmla="*/ 1091 h 424"/>
                  <a:gd name="T64" fmla="*/ 580 w 576"/>
                  <a:gd name="T65" fmla="*/ 1070 h 424"/>
                  <a:gd name="T66" fmla="*/ 596 w 576"/>
                  <a:gd name="T67" fmla="*/ 1085 h 424"/>
                  <a:gd name="T68" fmla="*/ 627 w 576"/>
                  <a:gd name="T69" fmla="*/ 1007 h 424"/>
                  <a:gd name="T70" fmla="*/ 674 w 576"/>
                  <a:gd name="T71" fmla="*/ 1017 h 424"/>
                  <a:gd name="T72" fmla="*/ 765 w 576"/>
                  <a:gd name="T73" fmla="*/ 1031 h 424"/>
                  <a:gd name="T74" fmla="*/ 897 w 576"/>
                  <a:gd name="T75" fmla="*/ 1052 h 424"/>
                  <a:gd name="T76" fmla="*/ 1048 w 576"/>
                  <a:gd name="T77" fmla="*/ 1076 h 424"/>
                  <a:gd name="T78" fmla="*/ 1222 w 576"/>
                  <a:gd name="T79" fmla="*/ 1103 h 424"/>
                  <a:gd name="T80" fmla="*/ 1399 w 576"/>
                  <a:gd name="T81" fmla="*/ 1124 h 424"/>
                  <a:gd name="T82" fmla="*/ 1574 w 576"/>
                  <a:gd name="T83" fmla="*/ 1144 h 424"/>
                  <a:gd name="T84" fmla="*/ 1739 w 576"/>
                  <a:gd name="T85" fmla="*/ 1159 h 424"/>
                  <a:gd name="T86" fmla="*/ 1750 w 576"/>
                  <a:gd name="T87" fmla="*/ 1036 h 424"/>
                  <a:gd name="T88" fmla="*/ 1758 w 576"/>
                  <a:gd name="T89" fmla="*/ 945 h 424"/>
                  <a:gd name="T90" fmla="*/ 1676 w 576"/>
                  <a:gd name="T91" fmla="*/ 255 h 424"/>
                  <a:gd name="T92" fmla="*/ 1407 w 576"/>
                  <a:gd name="T93" fmla="*/ 221 h 424"/>
                  <a:gd name="T94" fmla="*/ 1136 w 576"/>
                  <a:gd name="T95" fmla="*/ 190 h 424"/>
                  <a:gd name="T96" fmla="*/ 872 w 576"/>
                  <a:gd name="T97" fmla="*/ 144 h 424"/>
                  <a:gd name="T98" fmla="*/ 629 w 576"/>
                  <a:gd name="T99" fmla="*/ 108 h 424"/>
                  <a:gd name="T100" fmla="*/ 412 w 576"/>
                  <a:gd name="T101" fmla="*/ 69 h 424"/>
                  <a:gd name="T102" fmla="*/ 232 w 576"/>
                  <a:gd name="T103" fmla="*/ 39 h 424"/>
                  <a:gd name="T104" fmla="*/ 97 w 576"/>
                  <a:gd name="T105" fmla="*/ 11 h 42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76"/>
                  <a:gd name="T160" fmla="*/ 0 h 424"/>
                  <a:gd name="T161" fmla="*/ 576 w 576"/>
                  <a:gd name="T162" fmla="*/ 424 h 424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76" h="424">
                    <a:moveTo>
                      <a:pt x="16" y="0"/>
                    </a:moveTo>
                    <a:lnTo>
                      <a:pt x="14" y="12"/>
                    </a:lnTo>
                    <a:lnTo>
                      <a:pt x="9" y="37"/>
                    </a:lnTo>
                    <a:lnTo>
                      <a:pt x="3" y="65"/>
                    </a:lnTo>
                    <a:lnTo>
                      <a:pt x="0" y="84"/>
                    </a:lnTo>
                    <a:lnTo>
                      <a:pt x="2" y="93"/>
                    </a:lnTo>
                    <a:lnTo>
                      <a:pt x="6" y="99"/>
                    </a:lnTo>
                    <a:lnTo>
                      <a:pt x="9" y="108"/>
                    </a:lnTo>
                    <a:lnTo>
                      <a:pt x="9" y="121"/>
                    </a:lnTo>
                    <a:lnTo>
                      <a:pt x="13" y="133"/>
                    </a:lnTo>
                    <a:lnTo>
                      <a:pt x="21" y="143"/>
                    </a:lnTo>
                    <a:lnTo>
                      <a:pt x="31" y="159"/>
                    </a:lnTo>
                    <a:lnTo>
                      <a:pt x="37" y="186"/>
                    </a:lnTo>
                    <a:lnTo>
                      <a:pt x="42" y="189"/>
                    </a:lnTo>
                    <a:lnTo>
                      <a:pt x="46" y="195"/>
                    </a:lnTo>
                    <a:lnTo>
                      <a:pt x="49" y="199"/>
                    </a:lnTo>
                    <a:lnTo>
                      <a:pt x="55" y="201"/>
                    </a:lnTo>
                    <a:lnTo>
                      <a:pt x="60" y="202"/>
                    </a:lnTo>
                    <a:lnTo>
                      <a:pt x="59" y="208"/>
                    </a:lnTo>
                    <a:lnTo>
                      <a:pt x="55" y="215"/>
                    </a:lnTo>
                    <a:lnTo>
                      <a:pt x="48" y="224"/>
                    </a:lnTo>
                    <a:lnTo>
                      <a:pt x="44" y="236"/>
                    </a:lnTo>
                    <a:lnTo>
                      <a:pt x="43" y="248"/>
                    </a:lnTo>
                    <a:lnTo>
                      <a:pt x="43" y="258"/>
                    </a:lnTo>
                    <a:lnTo>
                      <a:pt x="44" y="264"/>
                    </a:lnTo>
                    <a:lnTo>
                      <a:pt x="46" y="266"/>
                    </a:lnTo>
                    <a:lnTo>
                      <a:pt x="44" y="269"/>
                    </a:lnTo>
                    <a:lnTo>
                      <a:pt x="39" y="273"/>
                    </a:lnTo>
                    <a:lnTo>
                      <a:pt x="34" y="277"/>
                    </a:lnTo>
                    <a:lnTo>
                      <a:pt x="32" y="285"/>
                    </a:lnTo>
                    <a:lnTo>
                      <a:pt x="37" y="292"/>
                    </a:lnTo>
                    <a:lnTo>
                      <a:pt x="46" y="294"/>
                    </a:lnTo>
                    <a:lnTo>
                      <a:pt x="52" y="291"/>
                    </a:lnTo>
                    <a:lnTo>
                      <a:pt x="59" y="287"/>
                    </a:lnTo>
                    <a:lnTo>
                      <a:pt x="63" y="287"/>
                    </a:lnTo>
                    <a:lnTo>
                      <a:pt x="66" y="294"/>
                    </a:lnTo>
                    <a:lnTo>
                      <a:pt x="67" y="301"/>
                    </a:lnTo>
                    <a:lnTo>
                      <a:pt x="68" y="312"/>
                    </a:lnTo>
                    <a:lnTo>
                      <a:pt x="71" y="324"/>
                    </a:lnTo>
                    <a:lnTo>
                      <a:pt x="74" y="338"/>
                    </a:lnTo>
                    <a:lnTo>
                      <a:pt x="76" y="362"/>
                    </a:lnTo>
                    <a:lnTo>
                      <a:pt x="79" y="360"/>
                    </a:lnTo>
                    <a:lnTo>
                      <a:pt x="82" y="360"/>
                    </a:lnTo>
                    <a:lnTo>
                      <a:pt x="84" y="361"/>
                    </a:lnTo>
                    <a:lnTo>
                      <a:pt x="87" y="363"/>
                    </a:lnTo>
                    <a:lnTo>
                      <a:pt x="93" y="371"/>
                    </a:lnTo>
                    <a:lnTo>
                      <a:pt x="95" y="382"/>
                    </a:lnTo>
                    <a:lnTo>
                      <a:pt x="97" y="395"/>
                    </a:lnTo>
                    <a:lnTo>
                      <a:pt x="105" y="403"/>
                    </a:lnTo>
                    <a:lnTo>
                      <a:pt x="105" y="401"/>
                    </a:lnTo>
                    <a:lnTo>
                      <a:pt x="107" y="401"/>
                    </a:lnTo>
                    <a:lnTo>
                      <a:pt x="112" y="397"/>
                    </a:lnTo>
                    <a:lnTo>
                      <a:pt x="120" y="397"/>
                    </a:lnTo>
                    <a:lnTo>
                      <a:pt x="128" y="398"/>
                    </a:lnTo>
                    <a:lnTo>
                      <a:pt x="135" y="398"/>
                    </a:lnTo>
                    <a:lnTo>
                      <a:pt x="141" y="397"/>
                    </a:lnTo>
                    <a:lnTo>
                      <a:pt x="149" y="397"/>
                    </a:lnTo>
                    <a:lnTo>
                      <a:pt x="157" y="397"/>
                    </a:lnTo>
                    <a:lnTo>
                      <a:pt x="161" y="397"/>
                    </a:lnTo>
                    <a:lnTo>
                      <a:pt x="164" y="397"/>
                    </a:lnTo>
                    <a:lnTo>
                      <a:pt x="168" y="401"/>
                    </a:lnTo>
                    <a:lnTo>
                      <a:pt x="173" y="403"/>
                    </a:lnTo>
                    <a:lnTo>
                      <a:pt x="175" y="399"/>
                    </a:lnTo>
                    <a:lnTo>
                      <a:pt x="179" y="392"/>
                    </a:lnTo>
                    <a:lnTo>
                      <a:pt x="184" y="391"/>
                    </a:lnTo>
                    <a:lnTo>
                      <a:pt x="187" y="393"/>
                    </a:lnTo>
                    <a:lnTo>
                      <a:pt x="190" y="397"/>
                    </a:lnTo>
                    <a:lnTo>
                      <a:pt x="195" y="397"/>
                    </a:lnTo>
                    <a:lnTo>
                      <a:pt x="199" y="368"/>
                    </a:lnTo>
                    <a:lnTo>
                      <a:pt x="205" y="370"/>
                    </a:lnTo>
                    <a:lnTo>
                      <a:pt x="214" y="372"/>
                    </a:lnTo>
                    <a:lnTo>
                      <a:pt x="228" y="374"/>
                    </a:lnTo>
                    <a:lnTo>
                      <a:pt x="243" y="377"/>
                    </a:lnTo>
                    <a:lnTo>
                      <a:pt x="263" y="380"/>
                    </a:lnTo>
                    <a:lnTo>
                      <a:pt x="285" y="385"/>
                    </a:lnTo>
                    <a:lnTo>
                      <a:pt x="308" y="389"/>
                    </a:lnTo>
                    <a:lnTo>
                      <a:pt x="333" y="393"/>
                    </a:lnTo>
                    <a:lnTo>
                      <a:pt x="361" y="398"/>
                    </a:lnTo>
                    <a:lnTo>
                      <a:pt x="388" y="403"/>
                    </a:lnTo>
                    <a:lnTo>
                      <a:pt x="417" y="407"/>
                    </a:lnTo>
                    <a:lnTo>
                      <a:pt x="445" y="411"/>
                    </a:lnTo>
                    <a:lnTo>
                      <a:pt x="473" y="415"/>
                    </a:lnTo>
                    <a:lnTo>
                      <a:pt x="500" y="418"/>
                    </a:lnTo>
                    <a:lnTo>
                      <a:pt x="528" y="422"/>
                    </a:lnTo>
                    <a:lnTo>
                      <a:pt x="553" y="424"/>
                    </a:lnTo>
                    <a:lnTo>
                      <a:pt x="554" y="401"/>
                    </a:lnTo>
                    <a:lnTo>
                      <a:pt x="556" y="379"/>
                    </a:lnTo>
                    <a:lnTo>
                      <a:pt x="557" y="361"/>
                    </a:lnTo>
                    <a:lnTo>
                      <a:pt x="559" y="345"/>
                    </a:lnTo>
                    <a:lnTo>
                      <a:pt x="576" y="98"/>
                    </a:lnTo>
                    <a:lnTo>
                      <a:pt x="533" y="93"/>
                    </a:lnTo>
                    <a:lnTo>
                      <a:pt x="490" y="87"/>
                    </a:lnTo>
                    <a:lnTo>
                      <a:pt x="447" y="81"/>
                    </a:lnTo>
                    <a:lnTo>
                      <a:pt x="403" y="74"/>
                    </a:lnTo>
                    <a:lnTo>
                      <a:pt x="361" y="69"/>
                    </a:lnTo>
                    <a:lnTo>
                      <a:pt x="318" y="61"/>
                    </a:lnTo>
                    <a:lnTo>
                      <a:pt x="277" y="53"/>
                    </a:lnTo>
                    <a:lnTo>
                      <a:pt x="237" y="47"/>
                    </a:lnTo>
                    <a:lnTo>
                      <a:pt x="200" y="39"/>
                    </a:lnTo>
                    <a:lnTo>
                      <a:pt x="165" y="33"/>
                    </a:lnTo>
                    <a:lnTo>
                      <a:pt x="131" y="25"/>
                    </a:lnTo>
                    <a:lnTo>
                      <a:pt x="101" y="20"/>
                    </a:lnTo>
                    <a:lnTo>
                      <a:pt x="74" y="14"/>
                    </a:lnTo>
                    <a:lnTo>
                      <a:pt x="51" y="8"/>
                    </a:lnTo>
                    <a:lnTo>
                      <a:pt x="31" y="4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112"/>
              <p:cNvSpPr>
                <a:spLocks/>
              </p:cNvSpPr>
              <p:nvPr/>
            </p:nvSpPr>
            <p:spPr bwMode="auto">
              <a:xfrm>
                <a:off x="1713" y="1336"/>
                <a:ext cx="844" cy="593"/>
              </a:xfrm>
              <a:custGeom>
                <a:avLst/>
                <a:gdLst>
                  <a:gd name="T0" fmla="*/ 50 w 576"/>
                  <a:gd name="T1" fmla="*/ 0 h 424"/>
                  <a:gd name="T2" fmla="*/ 28 w 576"/>
                  <a:gd name="T3" fmla="*/ 102 h 424"/>
                  <a:gd name="T4" fmla="*/ 0 w 576"/>
                  <a:gd name="T5" fmla="*/ 229 h 424"/>
                  <a:gd name="T6" fmla="*/ 19 w 576"/>
                  <a:gd name="T7" fmla="*/ 270 h 424"/>
                  <a:gd name="T8" fmla="*/ 28 w 576"/>
                  <a:gd name="T9" fmla="*/ 330 h 424"/>
                  <a:gd name="T10" fmla="*/ 66 w 576"/>
                  <a:gd name="T11" fmla="*/ 392 h 424"/>
                  <a:gd name="T12" fmla="*/ 116 w 576"/>
                  <a:gd name="T13" fmla="*/ 509 h 424"/>
                  <a:gd name="T14" fmla="*/ 144 w 576"/>
                  <a:gd name="T15" fmla="*/ 534 h 424"/>
                  <a:gd name="T16" fmla="*/ 174 w 576"/>
                  <a:gd name="T17" fmla="*/ 550 h 424"/>
                  <a:gd name="T18" fmla="*/ 185 w 576"/>
                  <a:gd name="T19" fmla="*/ 569 h 424"/>
                  <a:gd name="T20" fmla="*/ 151 w 576"/>
                  <a:gd name="T21" fmla="*/ 613 h 424"/>
                  <a:gd name="T22" fmla="*/ 135 w 576"/>
                  <a:gd name="T23" fmla="*/ 678 h 424"/>
                  <a:gd name="T24" fmla="*/ 138 w 576"/>
                  <a:gd name="T25" fmla="*/ 722 h 424"/>
                  <a:gd name="T26" fmla="*/ 138 w 576"/>
                  <a:gd name="T27" fmla="*/ 736 h 424"/>
                  <a:gd name="T28" fmla="*/ 107 w 576"/>
                  <a:gd name="T29" fmla="*/ 757 h 424"/>
                  <a:gd name="T30" fmla="*/ 116 w 576"/>
                  <a:gd name="T31" fmla="*/ 799 h 424"/>
                  <a:gd name="T32" fmla="*/ 163 w 576"/>
                  <a:gd name="T33" fmla="*/ 796 h 424"/>
                  <a:gd name="T34" fmla="*/ 198 w 576"/>
                  <a:gd name="T35" fmla="*/ 785 h 424"/>
                  <a:gd name="T36" fmla="*/ 211 w 576"/>
                  <a:gd name="T37" fmla="*/ 824 h 424"/>
                  <a:gd name="T38" fmla="*/ 223 w 576"/>
                  <a:gd name="T39" fmla="*/ 887 h 424"/>
                  <a:gd name="T40" fmla="*/ 239 w 576"/>
                  <a:gd name="T41" fmla="*/ 990 h 424"/>
                  <a:gd name="T42" fmla="*/ 258 w 576"/>
                  <a:gd name="T43" fmla="*/ 983 h 424"/>
                  <a:gd name="T44" fmla="*/ 273 w 576"/>
                  <a:gd name="T45" fmla="*/ 993 h 424"/>
                  <a:gd name="T46" fmla="*/ 299 w 576"/>
                  <a:gd name="T47" fmla="*/ 1045 h 424"/>
                  <a:gd name="T48" fmla="*/ 331 w 576"/>
                  <a:gd name="T49" fmla="*/ 1103 h 424"/>
                  <a:gd name="T50" fmla="*/ 331 w 576"/>
                  <a:gd name="T51" fmla="*/ 1098 h 424"/>
                  <a:gd name="T52" fmla="*/ 352 w 576"/>
                  <a:gd name="T53" fmla="*/ 1085 h 424"/>
                  <a:gd name="T54" fmla="*/ 403 w 576"/>
                  <a:gd name="T55" fmla="*/ 1089 h 424"/>
                  <a:gd name="T56" fmla="*/ 444 w 576"/>
                  <a:gd name="T57" fmla="*/ 1085 h 424"/>
                  <a:gd name="T58" fmla="*/ 494 w 576"/>
                  <a:gd name="T59" fmla="*/ 1085 h 424"/>
                  <a:gd name="T60" fmla="*/ 516 w 576"/>
                  <a:gd name="T61" fmla="*/ 1085 h 424"/>
                  <a:gd name="T62" fmla="*/ 544 w 576"/>
                  <a:gd name="T63" fmla="*/ 1103 h 424"/>
                  <a:gd name="T64" fmla="*/ 563 w 576"/>
                  <a:gd name="T65" fmla="*/ 1071 h 424"/>
                  <a:gd name="T66" fmla="*/ 588 w 576"/>
                  <a:gd name="T67" fmla="*/ 1076 h 424"/>
                  <a:gd name="T68" fmla="*/ 614 w 576"/>
                  <a:gd name="T69" fmla="*/ 1085 h 424"/>
                  <a:gd name="T70" fmla="*/ 645 w 576"/>
                  <a:gd name="T71" fmla="*/ 1011 h 424"/>
                  <a:gd name="T72" fmla="*/ 717 w 576"/>
                  <a:gd name="T73" fmla="*/ 1022 h 424"/>
                  <a:gd name="T74" fmla="*/ 826 w 576"/>
                  <a:gd name="T75" fmla="*/ 1039 h 424"/>
                  <a:gd name="T76" fmla="*/ 969 w 576"/>
                  <a:gd name="T77" fmla="*/ 1064 h 424"/>
                  <a:gd name="T78" fmla="*/ 1136 w 576"/>
                  <a:gd name="T79" fmla="*/ 1089 h 424"/>
                  <a:gd name="T80" fmla="*/ 1311 w 576"/>
                  <a:gd name="T81" fmla="*/ 1113 h 424"/>
                  <a:gd name="T82" fmla="*/ 1487 w 576"/>
                  <a:gd name="T83" fmla="*/ 1134 h 424"/>
                  <a:gd name="T84" fmla="*/ 1662 w 576"/>
                  <a:gd name="T85" fmla="*/ 1154 h 424"/>
                  <a:gd name="T86" fmla="*/ 1744 w 576"/>
                  <a:gd name="T87" fmla="*/ 1098 h 424"/>
                  <a:gd name="T88" fmla="*/ 1752 w 576"/>
                  <a:gd name="T89" fmla="*/ 987 h 424"/>
                  <a:gd name="T90" fmla="*/ 1813 w 576"/>
                  <a:gd name="T91" fmla="*/ 269 h 424"/>
                  <a:gd name="T92" fmla="*/ 1541 w 576"/>
                  <a:gd name="T93" fmla="*/ 239 h 424"/>
                  <a:gd name="T94" fmla="*/ 1269 w 576"/>
                  <a:gd name="T95" fmla="*/ 201 h 424"/>
                  <a:gd name="T96" fmla="*/ 1001 w 576"/>
                  <a:gd name="T97" fmla="*/ 166 h 424"/>
                  <a:gd name="T98" fmla="*/ 744 w 576"/>
                  <a:gd name="T99" fmla="*/ 129 h 424"/>
                  <a:gd name="T100" fmla="*/ 520 w 576"/>
                  <a:gd name="T101" fmla="*/ 90 h 424"/>
                  <a:gd name="T102" fmla="*/ 318 w 576"/>
                  <a:gd name="T103" fmla="*/ 55 h 424"/>
                  <a:gd name="T104" fmla="*/ 161 w 576"/>
                  <a:gd name="T105" fmla="*/ 21 h 424"/>
                  <a:gd name="T106" fmla="*/ 50 w 576"/>
                  <a:gd name="T107" fmla="*/ 0 h 42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76"/>
                  <a:gd name="T163" fmla="*/ 0 h 424"/>
                  <a:gd name="T164" fmla="*/ 576 w 576"/>
                  <a:gd name="T165" fmla="*/ 424 h 42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76" h="424">
                    <a:moveTo>
                      <a:pt x="16" y="0"/>
                    </a:moveTo>
                    <a:lnTo>
                      <a:pt x="16" y="0"/>
                    </a:lnTo>
                    <a:lnTo>
                      <a:pt x="14" y="12"/>
                    </a:lnTo>
                    <a:lnTo>
                      <a:pt x="9" y="37"/>
                    </a:lnTo>
                    <a:lnTo>
                      <a:pt x="3" y="65"/>
                    </a:lnTo>
                    <a:lnTo>
                      <a:pt x="0" y="84"/>
                    </a:lnTo>
                    <a:lnTo>
                      <a:pt x="2" y="93"/>
                    </a:lnTo>
                    <a:lnTo>
                      <a:pt x="6" y="99"/>
                    </a:lnTo>
                    <a:lnTo>
                      <a:pt x="9" y="108"/>
                    </a:lnTo>
                    <a:lnTo>
                      <a:pt x="9" y="121"/>
                    </a:lnTo>
                    <a:lnTo>
                      <a:pt x="13" y="133"/>
                    </a:lnTo>
                    <a:lnTo>
                      <a:pt x="21" y="143"/>
                    </a:lnTo>
                    <a:lnTo>
                      <a:pt x="31" y="159"/>
                    </a:lnTo>
                    <a:lnTo>
                      <a:pt x="37" y="186"/>
                    </a:lnTo>
                    <a:lnTo>
                      <a:pt x="42" y="189"/>
                    </a:lnTo>
                    <a:lnTo>
                      <a:pt x="46" y="195"/>
                    </a:lnTo>
                    <a:lnTo>
                      <a:pt x="49" y="199"/>
                    </a:lnTo>
                    <a:lnTo>
                      <a:pt x="55" y="201"/>
                    </a:lnTo>
                    <a:lnTo>
                      <a:pt x="60" y="202"/>
                    </a:lnTo>
                    <a:lnTo>
                      <a:pt x="59" y="208"/>
                    </a:lnTo>
                    <a:lnTo>
                      <a:pt x="55" y="215"/>
                    </a:lnTo>
                    <a:lnTo>
                      <a:pt x="48" y="224"/>
                    </a:lnTo>
                    <a:lnTo>
                      <a:pt x="44" y="236"/>
                    </a:lnTo>
                    <a:lnTo>
                      <a:pt x="43" y="248"/>
                    </a:lnTo>
                    <a:lnTo>
                      <a:pt x="43" y="258"/>
                    </a:lnTo>
                    <a:lnTo>
                      <a:pt x="44" y="264"/>
                    </a:lnTo>
                    <a:lnTo>
                      <a:pt x="46" y="266"/>
                    </a:lnTo>
                    <a:lnTo>
                      <a:pt x="44" y="269"/>
                    </a:lnTo>
                    <a:lnTo>
                      <a:pt x="39" y="273"/>
                    </a:lnTo>
                    <a:lnTo>
                      <a:pt x="34" y="277"/>
                    </a:lnTo>
                    <a:lnTo>
                      <a:pt x="32" y="285"/>
                    </a:lnTo>
                    <a:lnTo>
                      <a:pt x="37" y="292"/>
                    </a:lnTo>
                    <a:lnTo>
                      <a:pt x="46" y="294"/>
                    </a:lnTo>
                    <a:lnTo>
                      <a:pt x="52" y="291"/>
                    </a:lnTo>
                    <a:lnTo>
                      <a:pt x="59" y="287"/>
                    </a:lnTo>
                    <a:lnTo>
                      <a:pt x="63" y="287"/>
                    </a:lnTo>
                    <a:lnTo>
                      <a:pt x="66" y="294"/>
                    </a:lnTo>
                    <a:lnTo>
                      <a:pt x="67" y="301"/>
                    </a:lnTo>
                    <a:lnTo>
                      <a:pt x="68" y="312"/>
                    </a:lnTo>
                    <a:lnTo>
                      <a:pt x="71" y="324"/>
                    </a:lnTo>
                    <a:lnTo>
                      <a:pt x="74" y="338"/>
                    </a:lnTo>
                    <a:lnTo>
                      <a:pt x="76" y="362"/>
                    </a:lnTo>
                    <a:lnTo>
                      <a:pt x="79" y="360"/>
                    </a:lnTo>
                    <a:lnTo>
                      <a:pt x="82" y="360"/>
                    </a:lnTo>
                    <a:lnTo>
                      <a:pt x="84" y="361"/>
                    </a:lnTo>
                    <a:lnTo>
                      <a:pt x="87" y="363"/>
                    </a:lnTo>
                    <a:lnTo>
                      <a:pt x="93" y="371"/>
                    </a:lnTo>
                    <a:lnTo>
                      <a:pt x="95" y="382"/>
                    </a:lnTo>
                    <a:lnTo>
                      <a:pt x="97" y="395"/>
                    </a:lnTo>
                    <a:lnTo>
                      <a:pt x="105" y="403"/>
                    </a:lnTo>
                    <a:lnTo>
                      <a:pt x="105" y="401"/>
                    </a:lnTo>
                    <a:lnTo>
                      <a:pt x="107" y="401"/>
                    </a:lnTo>
                    <a:lnTo>
                      <a:pt x="112" y="397"/>
                    </a:lnTo>
                    <a:lnTo>
                      <a:pt x="120" y="397"/>
                    </a:lnTo>
                    <a:lnTo>
                      <a:pt x="128" y="398"/>
                    </a:lnTo>
                    <a:lnTo>
                      <a:pt x="135" y="398"/>
                    </a:lnTo>
                    <a:lnTo>
                      <a:pt x="141" y="397"/>
                    </a:lnTo>
                    <a:lnTo>
                      <a:pt x="149" y="397"/>
                    </a:lnTo>
                    <a:lnTo>
                      <a:pt x="157" y="397"/>
                    </a:lnTo>
                    <a:lnTo>
                      <a:pt x="161" y="397"/>
                    </a:lnTo>
                    <a:lnTo>
                      <a:pt x="164" y="397"/>
                    </a:lnTo>
                    <a:lnTo>
                      <a:pt x="168" y="401"/>
                    </a:lnTo>
                    <a:lnTo>
                      <a:pt x="173" y="403"/>
                    </a:lnTo>
                    <a:lnTo>
                      <a:pt x="175" y="399"/>
                    </a:lnTo>
                    <a:lnTo>
                      <a:pt x="179" y="392"/>
                    </a:lnTo>
                    <a:lnTo>
                      <a:pt x="184" y="391"/>
                    </a:lnTo>
                    <a:lnTo>
                      <a:pt x="187" y="393"/>
                    </a:lnTo>
                    <a:lnTo>
                      <a:pt x="190" y="397"/>
                    </a:lnTo>
                    <a:lnTo>
                      <a:pt x="195" y="397"/>
                    </a:lnTo>
                    <a:lnTo>
                      <a:pt x="199" y="368"/>
                    </a:lnTo>
                    <a:lnTo>
                      <a:pt x="205" y="370"/>
                    </a:lnTo>
                    <a:lnTo>
                      <a:pt x="214" y="372"/>
                    </a:lnTo>
                    <a:lnTo>
                      <a:pt x="228" y="374"/>
                    </a:lnTo>
                    <a:lnTo>
                      <a:pt x="243" y="377"/>
                    </a:lnTo>
                    <a:lnTo>
                      <a:pt x="263" y="380"/>
                    </a:lnTo>
                    <a:lnTo>
                      <a:pt x="285" y="385"/>
                    </a:lnTo>
                    <a:lnTo>
                      <a:pt x="308" y="389"/>
                    </a:lnTo>
                    <a:lnTo>
                      <a:pt x="333" y="393"/>
                    </a:lnTo>
                    <a:lnTo>
                      <a:pt x="361" y="398"/>
                    </a:lnTo>
                    <a:lnTo>
                      <a:pt x="388" y="403"/>
                    </a:lnTo>
                    <a:lnTo>
                      <a:pt x="417" y="407"/>
                    </a:lnTo>
                    <a:lnTo>
                      <a:pt x="445" y="411"/>
                    </a:lnTo>
                    <a:lnTo>
                      <a:pt x="473" y="415"/>
                    </a:lnTo>
                    <a:lnTo>
                      <a:pt x="500" y="418"/>
                    </a:lnTo>
                    <a:lnTo>
                      <a:pt x="528" y="422"/>
                    </a:lnTo>
                    <a:lnTo>
                      <a:pt x="553" y="424"/>
                    </a:lnTo>
                    <a:lnTo>
                      <a:pt x="554" y="401"/>
                    </a:lnTo>
                    <a:lnTo>
                      <a:pt x="556" y="379"/>
                    </a:lnTo>
                    <a:lnTo>
                      <a:pt x="557" y="361"/>
                    </a:lnTo>
                    <a:lnTo>
                      <a:pt x="559" y="345"/>
                    </a:lnTo>
                    <a:lnTo>
                      <a:pt x="576" y="98"/>
                    </a:lnTo>
                    <a:lnTo>
                      <a:pt x="533" y="93"/>
                    </a:lnTo>
                    <a:lnTo>
                      <a:pt x="490" y="87"/>
                    </a:lnTo>
                    <a:lnTo>
                      <a:pt x="447" y="81"/>
                    </a:lnTo>
                    <a:lnTo>
                      <a:pt x="403" y="74"/>
                    </a:lnTo>
                    <a:lnTo>
                      <a:pt x="361" y="69"/>
                    </a:lnTo>
                    <a:lnTo>
                      <a:pt x="318" y="61"/>
                    </a:lnTo>
                    <a:lnTo>
                      <a:pt x="277" y="53"/>
                    </a:lnTo>
                    <a:lnTo>
                      <a:pt x="237" y="47"/>
                    </a:lnTo>
                    <a:lnTo>
                      <a:pt x="200" y="39"/>
                    </a:lnTo>
                    <a:lnTo>
                      <a:pt x="165" y="33"/>
                    </a:lnTo>
                    <a:lnTo>
                      <a:pt x="131" y="25"/>
                    </a:lnTo>
                    <a:lnTo>
                      <a:pt x="101" y="20"/>
                    </a:lnTo>
                    <a:lnTo>
                      <a:pt x="74" y="14"/>
                    </a:lnTo>
                    <a:lnTo>
                      <a:pt x="51" y="8"/>
                    </a:lnTo>
                    <a:lnTo>
                      <a:pt x="31" y="4"/>
                    </a:lnTo>
                    <a:lnTo>
                      <a:pt x="16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113"/>
              <p:cNvSpPr>
                <a:spLocks/>
              </p:cNvSpPr>
              <p:nvPr/>
            </p:nvSpPr>
            <p:spPr bwMode="auto">
              <a:xfrm>
                <a:off x="3885" y="3457"/>
                <a:ext cx="756" cy="639"/>
              </a:xfrm>
              <a:custGeom>
                <a:avLst/>
                <a:gdLst>
                  <a:gd name="T0" fmla="*/ 1607 w 516"/>
                  <a:gd name="T1" fmla="*/ 1079 h 457"/>
                  <a:gd name="T2" fmla="*/ 1603 w 516"/>
                  <a:gd name="T3" fmla="*/ 1140 h 457"/>
                  <a:gd name="T4" fmla="*/ 1584 w 516"/>
                  <a:gd name="T5" fmla="*/ 1197 h 457"/>
                  <a:gd name="T6" fmla="*/ 1543 w 516"/>
                  <a:gd name="T7" fmla="*/ 1223 h 457"/>
                  <a:gd name="T8" fmla="*/ 1509 w 516"/>
                  <a:gd name="T9" fmla="*/ 1233 h 457"/>
                  <a:gd name="T10" fmla="*/ 1453 w 516"/>
                  <a:gd name="T11" fmla="*/ 1249 h 457"/>
                  <a:gd name="T12" fmla="*/ 1431 w 516"/>
                  <a:gd name="T13" fmla="*/ 1214 h 457"/>
                  <a:gd name="T14" fmla="*/ 1393 w 516"/>
                  <a:gd name="T15" fmla="*/ 1140 h 457"/>
                  <a:gd name="T16" fmla="*/ 1333 w 516"/>
                  <a:gd name="T17" fmla="*/ 1079 h 457"/>
                  <a:gd name="T18" fmla="*/ 1264 w 516"/>
                  <a:gd name="T19" fmla="*/ 1028 h 457"/>
                  <a:gd name="T20" fmla="*/ 1219 w 516"/>
                  <a:gd name="T21" fmla="*/ 952 h 457"/>
                  <a:gd name="T22" fmla="*/ 1178 w 516"/>
                  <a:gd name="T23" fmla="*/ 873 h 457"/>
                  <a:gd name="T24" fmla="*/ 1150 w 516"/>
                  <a:gd name="T25" fmla="*/ 892 h 457"/>
                  <a:gd name="T26" fmla="*/ 1084 w 516"/>
                  <a:gd name="T27" fmla="*/ 804 h 457"/>
                  <a:gd name="T28" fmla="*/ 1062 w 516"/>
                  <a:gd name="T29" fmla="*/ 741 h 457"/>
                  <a:gd name="T30" fmla="*/ 1094 w 516"/>
                  <a:gd name="T31" fmla="*/ 681 h 457"/>
                  <a:gd name="T32" fmla="*/ 1074 w 516"/>
                  <a:gd name="T33" fmla="*/ 667 h 457"/>
                  <a:gd name="T34" fmla="*/ 1043 w 516"/>
                  <a:gd name="T35" fmla="*/ 653 h 457"/>
                  <a:gd name="T36" fmla="*/ 1048 w 516"/>
                  <a:gd name="T37" fmla="*/ 687 h 457"/>
                  <a:gd name="T38" fmla="*/ 1015 w 516"/>
                  <a:gd name="T39" fmla="*/ 694 h 457"/>
                  <a:gd name="T40" fmla="*/ 1009 w 516"/>
                  <a:gd name="T41" fmla="*/ 501 h 457"/>
                  <a:gd name="T42" fmla="*/ 966 w 516"/>
                  <a:gd name="T43" fmla="*/ 407 h 457"/>
                  <a:gd name="T44" fmla="*/ 919 w 516"/>
                  <a:gd name="T45" fmla="*/ 421 h 457"/>
                  <a:gd name="T46" fmla="*/ 885 w 516"/>
                  <a:gd name="T47" fmla="*/ 358 h 457"/>
                  <a:gd name="T48" fmla="*/ 831 w 516"/>
                  <a:gd name="T49" fmla="*/ 298 h 457"/>
                  <a:gd name="T50" fmla="*/ 756 w 516"/>
                  <a:gd name="T51" fmla="*/ 240 h 457"/>
                  <a:gd name="T52" fmla="*/ 678 w 516"/>
                  <a:gd name="T53" fmla="*/ 229 h 457"/>
                  <a:gd name="T54" fmla="*/ 636 w 516"/>
                  <a:gd name="T55" fmla="*/ 249 h 457"/>
                  <a:gd name="T56" fmla="*/ 595 w 516"/>
                  <a:gd name="T57" fmla="*/ 280 h 457"/>
                  <a:gd name="T58" fmla="*/ 532 w 516"/>
                  <a:gd name="T59" fmla="*/ 310 h 457"/>
                  <a:gd name="T60" fmla="*/ 460 w 516"/>
                  <a:gd name="T61" fmla="*/ 343 h 457"/>
                  <a:gd name="T62" fmla="*/ 460 w 516"/>
                  <a:gd name="T63" fmla="*/ 323 h 457"/>
                  <a:gd name="T64" fmla="*/ 400 w 516"/>
                  <a:gd name="T65" fmla="*/ 260 h 457"/>
                  <a:gd name="T66" fmla="*/ 374 w 516"/>
                  <a:gd name="T67" fmla="*/ 229 h 457"/>
                  <a:gd name="T68" fmla="*/ 292 w 516"/>
                  <a:gd name="T69" fmla="*/ 220 h 457"/>
                  <a:gd name="T70" fmla="*/ 245 w 516"/>
                  <a:gd name="T71" fmla="*/ 206 h 457"/>
                  <a:gd name="T72" fmla="*/ 273 w 516"/>
                  <a:gd name="T73" fmla="*/ 186 h 457"/>
                  <a:gd name="T74" fmla="*/ 174 w 516"/>
                  <a:gd name="T75" fmla="*/ 211 h 457"/>
                  <a:gd name="T76" fmla="*/ 133 w 516"/>
                  <a:gd name="T77" fmla="*/ 197 h 457"/>
                  <a:gd name="T78" fmla="*/ 88 w 516"/>
                  <a:gd name="T79" fmla="*/ 197 h 457"/>
                  <a:gd name="T80" fmla="*/ 45 w 516"/>
                  <a:gd name="T81" fmla="*/ 215 h 457"/>
                  <a:gd name="T82" fmla="*/ 15 w 516"/>
                  <a:gd name="T83" fmla="*/ 158 h 457"/>
                  <a:gd name="T84" fmla="*/ 500 w 516"/>
                  <a:gd name="T85" fmla="*/ 77 h 457"/>
                  <a:gd name="T86" fmla="*/ 586 w 516"/>
                  <a:gd name="T87" fmla="*/ 96 h 457"/>
                  <a:gd name="T88" fmla="*/ 946 w 516"/>
                  <a:gd name="T89" fmla="*/ 74 h 457"/>
                  <a:gd name="T90" fmla="*/ 1042 w 516"/>
                  <a:gd name="T91" fmla="*/ 96 h 457"/>
                  <a:gd name="T92" fmla="*/ 1080 w 516"/>
                  <a:gd name="T93" fmla="*/ 0 h 457"/>
                  <a:gd name="T94" fmla="*/ 1172 w 516"/>
                  <a:gd name="T95" fmla="*/ 15 h 457"/>
                  <a:gd name="T96" fmla="*/ 1191 w 516"/>
                  <a:gd name="T97" fmla="*/ 57 h 457"/>
                  <a:gd name="T98" fmla="*/ 1157 w 516"/>
                  <a:gd name="T99" fmla="*/ 82 h 457"/>
                  <a:gd name="T100" fmla="*/ 1219 w 516"/>
                  <a:gd name="T101" fmla="*/ 129 h 457"/>
                  <a:gd name="T102" fmla="*/ 1264 w 516"/>
                  <a:gd name="T103" fmla="*/ 235 h 457"/>
                  <a:gd name="T104" fmla="*/ 1339 w 516"/>
                  <a:gd name="T105" fmla="*/ 355 h 457"/>
                  <a:gd name="T106" fmla="*/ 1408 w 516"/>
                  <a:gd name="T107" fmla="*/ 424 h 457"/>
                  <a:gd name="T108" fmla="*/ 1385 w 516"/>
                  <a:gd name="T109" fmla="*/ 440 h 457"/>
                  <a:gd name="T110" fmla="*/ 1379 w 516"/>
                  <a:gd name="T111" fmla="*/ 460 h 457"/>
                  <a:gd name="T112" fmla="*/ 1412 w 516"/>
                  <a:gd name="T113" fmla="*/ 520 h 457"/>
                  <a:gd name="T114" fmla="*/ 1486 w 516"/>
                  <a:gd name="T115" fmla="*/ 647 h 457"/>
                  <a:gd name="T116" fmla="*/ 1578 w 516"/>
                  <a:gd name="T117" fmla="*/ 805 h 457"/>
                  <a:gd name="T118" fmla="*/ 1620 w 516"/>
                  <a:gd name="T119" fmla="*/ 956 h 45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16"/>
                  <a:gd name="T181" fmla="*/ 0 h 457"/>
                  <a:gd name="T182" fmla="*/ 516 w 516"/>
                  <a:gd name="T183" fmla="*/ 457 h 45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16" h="457">
                    <a:moveTo>
                      <a:pt x="516" y="379"/>
                    </a:moveTo>
                    <a:lnTo>
                      <a:pt x="515" y="383"/>
                    </a:lnTo>
                    <a:lnTo>
                      <a:pt x="513" y="388"/>
                    </a:lnTo>
                    <a:lnTo>
                      <a:pt x="512" y="391"/>
                    </a:lnTo>
                    <a:lnTo>
                      <a:pt x="511" y="395"/>
                    </a:lnTo>
                    <a:lnTo>
                      <a:pt x="511" y="397"/>
                    </a:lnTo>
                    <a:lnTo>
                      <a:pt x="510" y="400"/>
                    </a:lnTo>
                    <a:lnTo>
                      <a:pt x="509" y="404"/>
                    </a:lnTo>
                    <a:lnTo>
                      <a:pt x="509" y="409"/>
                    </a:lnTo>
                    <a:lnTo>
                      <a:pt x="510" y="417"/>
                    </a:lnTo>
                    <a:lnTo>
                      <a:pt x="510" y="424"/>
                    </a:lnTo>
                    <a:lnTo>
                      <a:pt x="510" y="430"/>
                    </a:lnTo>
                    <a:lnTo>
                      <a:pt x="509" y="434"/>
                    </a:lnTo>
                    <a:lnTo>
                      <a:pt x="506" y="436"/>
                    </a:lnTo>
                    <a:lnTo>
                      <a:pt x="504" y="438"/>
                    </a:lnTo>
                    <a:lnTo>
                      <a:pt x="501" y="440"/>
                    </a:lnTo>
                    <a:lnTo>
                      <a:pt x="498" y="442"/>
                    </a:lnTo>
                    <a:lnTo>
                      <a:pt x="495" y="444"/>
                    </a:lnTo>
                    <a:lnTo>
                      <a:pt x="493" y="446"/>
                    </a:lnTo>
                    <a:lnTo>
                      <a:pt x="491" y="448"/>
                    </a:lnTo>
                    <a:lnTo>
                      <a:pt x="490" y="450"/>
                    </a:lnTo>
                    <a:lnTo>
                      <a:pt x="489" y="450"/>
                    </a:lnTo>
                    <a:lnTo>
                      <a:pt x="487" y="450"/>
                    </a:lnTo>
                    <a:lnTo>
                      <a:pt x="483" y="451"/>
                    </a:lnTo>
                    <a:lnTo>
                      <a:pt x="480" y="451"/>
                    </a:lnTo>
                    <a:lnTo>
                      <a:pt x="479" y="452"/>
                    </a:lnTo>
                    <a:lnTo>
                      <a:pt x="477" y="454"/>
                    </a:lnTo>
                    <a:lnTo>
                      <a:pt x="472" y="456"/>
                    </a:lnTo>
                    <a:lnTo>
                      <a:pt x="464" y="457"/>
                    </a:lnTo>
                    <a:lnTo>
                      <a:pt x="462" y="457"/>
                    </a:lnTo>
                    <a:lnTo>
                      <a:pt x="459" y="455"/>
                    </a:lnTo>
                    <a:lnTo>
                      <a:pt x="457" y="453"/>
                    </a:lnTo>
                    <a:lnTo>
                      <a:pt x="455" y="454"/>
                    </a:lnTo>
                    <a:lnTo>
                      <a:pt x="455" y="452"/>
                    </a:lnTo>
                    <a:lnTo>
                      <a:pt x="455" y="444"/>
                    </a:lnTo>
                    <a:lnTo>
                      <a:pt x="454" y="436"/>
                    </a:lnTo>
                    <a:lnTo>
                      <a:pt x="449" y="428"/>
                    </a:lnTo>
                    <a:lnTo>
                      <a:pt x="447" y="424"/>
                    </a:lnTo>
                    <a:lnTo>
                      <a:pt x="445" y="420"/>
                    </a:lnTo>
                    <a:lnTo>
                      <a:pt x="443" y="417"/>
                    </a:lnTo>
                    <a:lnTo>
                      <a:pt x="442" y="417"/>
                    </a:lnTo>
                    <a:lnTo>
                      <a:pt x="438" y="411"/>
                    </a:lnTo>
                    <a:lnTo>
                      <a:pt x="435" y="404"/>
                    </a:lnTo>
                    <a:lnTo>
                      <a:pt x="429" y="399"/>
                    </a:lnTo>
                    <a:lnTo>
                      <a:pt x="424" y="395"/>
                    </a:lnTo>
                    <a:lnTo>
                      <a:pt x="420" y="395"/>
                    </a:lnTo>
                    <a:lnTo>
                      <a:pt x="415" y="393"/>
                    </a:lnTo>
                    <a:lnTo>
                      <a:pt x="410" y="391"/>
                    </a:lnTo>
                    <a:lnTo>
                      <a:pt x="405" y="385"/>
                    </a:lnTo>
                    <a:lnTo>
                      <a:pt x="402" y="376"/>
                    </a:lnTo>
                    <a:lnTo>
                      <a:pt x="400" y="367"/>
                    </a:lnTo>
                    <a:lnTo>
                      <a:pt x="398" y="359"/>
                    </a:lnTo>
                    <a:lnTo>
                      <a:pt x="395" y="355"/>
                    </a:lnTo>
                    <a:lnTo>
                      <a:pt x="391" y="352"/>
                    </a:lnTo>
                    <a:lnTo>
                      <a:pt x="388" y="348"/>
                    </a:lnTo>
                    <a:lnTo>
                      <a:pt x="384" y="342"/>
                    </a:lnTo>
                    <a:lnTo>
                      <a:pt x="381" y="335"/>
                    </a:lnTo>
                    <a:lnTo>
                      <a:pt x="379" y="327"/>
                    </a:lnTo>
                    <a:lnTo>
                      <a:pt x="377" y="320"/>
                    </a:lnTo>
                    <a:lnTo>
                      <a:pt x="375" y="319"/>
                    </a:lnTo>
                    <a:lnTo>
                      <a:pt x="371" y="318"/>
                    </a:lnTo>
                    <a:lnTo>
                      <a:pt x="374" y="320"/>
                    </a:lnTo>
                    <a:lnTo>
                      <a:pt x="375" y="324"/>
                    </a:lnTo>
                    <a:lnTo>
                      <a:pt x="373" y="327"/>
                    </a:lnTo>
                    <a:lnTo>
                      <a:pt x="366" y="326"/>
                    </a:lnTo>
                    <a:lnTo>
                      <a:pt x="361" y="322"/>
                    </a:lnTo>
                    <a:lnTo>
                      <a:pt x="355" y="316"/>
                    </a:lnTo>
                    <a:lnTo>
                      <a:pt x="351" y="307"/>
                    </a:lnTo>
                    <a:lnTo>
                      <a:pt x="346" y="300"/>
                    </a:lnTo>
                    <a:lnTo>
                      <a:pt x="345" y="294"/>
                    </a:lnTo>
                    <a:lnTo>
                      <a:pt x="343" y="289"/>
                    </a:lnTo>
                    <a:lnTo>
                      <a:pt x="341" y="283"/>
                    </a:lnTo>
                    <a:lnTo>
                      <a:pt x="338" y="279"/>
                    </a:lnTo>
                    <a:lnTo>
                      <a:pt x="336" y="275"/>
                    </a:lnTo>
                    <a:lnTo>
                      <a:pt x="338" y="271"/>
                    </a:lnTo>
                    <a:lnTo>
                      <a:pt x="340" y="267"/>
                    </a:lnTo>
                    <a:lnTo>
                      <a:pt x="340" y="263"/>
                    </a:lnTo>
                    <a:lnTo>
                      <a:pt x="341" y="259"/>
                    </a:lnTo>
                    <a:lnTo>
                      <a:pt x="345" y="254"/>
                    </a:lnTo>
                    <a:lnTo>
                      <a:pt x="348" y="249"/>
                    </a:lnTo>
                    <a:lnTo>
                      <a:pt x="346" y="243"/>
                    </a:lnTo>
                    <a:lnTo>
                      <a:pt x="343" y="240"/>
                    </a:lnTo>
                    <a:lnTo>
                      <a:pt x="341" y="239"/>
                    </a:lnTo>
                    <a:lnTo>
                      <a:pt x="340" y="240"/>
                    </a:lnTo>
                    <a:lnTo>
                      <a:pt x="341" y="244"/>
                    </a:lnTo>
                    <a:lnTo>
                      <a:pt x="341" y="247"/>
                    </a:lnTo>
                    <a:lnTo>
                      <a:pt x="339" y="249"/>
                    </a:lnTo>
                    <a:lnTo>
                      <a:pt x="337" y="247"/>
                    </a:lnTo>
                    <a:lnTo>
                      <a:pt x="334" y="243"/>
                    </a:lnTo>
                    <a:lnTo>
                      <a:pt x="332" y="239"/>
                    </a:lnTo>
                    <a:lnTo>
                      <a:pt x="330" y="237"/>
                    </a:lnTo>
                    <a:lnTo>
                      <a:pt x="329" y="238"/>
                    </a:lnTo>
                    <a:lnTo>
                      <a:pt x="329" y="241"/>
                    </a:lnTo>
                    <a:lnTo>
                      <a:pt x="331" y="246"/>
                    </a:lnTo>
                    <a:lnTo>
                      <a:pt x="333" y="251"/>
                    </a:lnTo>
                    <a:lnTo>
                      <a:pt x="333" y="257"/>
                    </a:lnTo>
                    <a:lnTo>
                      <a:pt x="331" y="259"/>
                    </a:lnTo>
                    <a:lnTo>
                      <a:pt x="328" y="258"/>
                    </a:lnTo>
                    <a:lnTo>
                      <a:pt x="327" y="256"/>
                    </a:lnTo>
                    <a:lnTo>
                      <a:pt x="323" y="254"/>
                    </a:lnTo>
                    <a:lnTo>
                      <a:pt x="320" y="254"/>
                    </a:lnTo>
                    <a:lnTo>
                      <a:pt x="318" y="239"/>
                    </a:lnTo>
                    <a:lnTo>
                      <a:pt x="320" y="219"/>
                    </a:lnTo>
                    <a:lnTo>
                      <a:pt x="323" y="198"/>
                    </a:lnTo>
                    <a:lnTo>
                      <a:pt x="321" y="183"/>
                    </a:lnTo>
                    <a:lnTo>
                      <a:pt x="319" y="177"/>
                    </a:lnTo>
                    <a:lnTo>
                      <a:pt x="319" y="169"/>
                    </a:lnTo>
                    <a:lnTo>
                      <a:pt x="316" y="163"/>
                    </a:lnTo>
                    <a:lnTo>
                      <a:pt x="308" y="154"/>
                    </a:lnTo>
                    <a:lnTo>
                      <a:pt x="307" y="149"/>
                    </a:lnTo>
                    <a:lnTo>
                      <a:pt x="305" y="147"/>
                    </a:lnTo>
                    <a:lnTo>
                      <a:pt x="301" y="144"/>
                    </a:lnTo>
                    <a:lnTo>
                      <a:pt x="294" y="147"/>
                    </a:lnTo>
                    <a:lnTo>
                      <a:pt x="293" y="151"/>
                    </a:lnTo>
                    <a:lnTo>
                      <a:pt x="292" y="154"/>
                    </a:lnTo>
                    <a:lnTo>
                      <a:pt x="291" y="155"/>
                    </a:lnTo>
                    <a:lnTo>
                      <a:pt x="289" y="153"/>
                    </a:lnTo>
                    <a:lnTo>
                      <a:pt x="288" y="147"/>
                    </a:lnTo>
                    <a:lnTo>
                      <a:pt x="284" y="138"/>
                    </a:lnTo>
                    <a:lnTo>
                      <a:pt x="281" y="131"/>
                    </a:lnTo>
                    <a:lnTo>
                      <a:pt x="276" y="127"/>
                    </a:lnTo>
                    <a:lnTo>
                      <a:pt x="272" y="125"/>
                    </a:lnTo>
                    <a:lnTo>
                      <a:pt x="269" y="123"/>
                    </a:lnTo>
                    <a:lnTo>
                      <a:pt x="266" y="118"/>
                    </a:lnTo>
                    <a:lnTo>
                      <a:pt x="264" y="109"/>
                    </a:lnTo>
                    <a:lnTo>
                      <a:pt x="261" y="108"/>
                    </a:lnTo>
                    <a:lnTo>
                      <a:pt x="257" y="104"/>
                    </a:lnTo>
                    <a:lnTo>
                      <a:pt x="253" y="99"/>
                    </a:lnTo>
                    <a:lnTo>
                      <a:pt x="244" y="90"/>
                    </a:lnTo>
                    <a:lnTo>
                      <a:pt x="240" y="88"/>
                    </a:lnTo>
                    <a:lnTo>
                      <a:pt x="234" y="86"/>
                    </a:lnTo>
                    <a:lnTo>
                      <a:pt x="228" y="82"/>
                    </a:lnTo>
                    <a:lnTo>
                      <a:pt x="223" y="81"/>
                    </a:lnTo>
                    <a:lnTo>
                      <a:pt x="218" y="82"/>
                    </a:lnTo>
                    <a:lnTo>
                      <a:pt x="216" y="84"/>
                    </a:lnTo>
                    <a:lnTo>
                      <a:pt x="214" y="82"/>
                    </a:lnTo>
                    <a:lnTo>
                      <a:pt x="212" y="82"/>
                    </a:lnTo>
                    <a:lnTo>
                      <a:pt x="208" y="84"/>
                    </a:lnTo>
                    <a:lnTo>
                      <a:pt x="205" y="86"/>
                    </a:lnTo>
                    <a:lnTo>
                      <a:pt x="202" y="91"/>
                    </a:lnTo>
                    <a:lnTo>
                      <a:pt x="202" y="95"/>
                    </a:lnTo>
                    <a:lnTo>
                      <a:pt x="201" y="98"/>
                    </a:lnTo>
                    <a:lnTo>
                      <a:pt x="197" y="98"/>
                    </a:lnTo>
                    <a:lnTo>
                      <a:pt x="193" y="98"/>
                    </a:lnTo>
                    <a:lnTo>
                      <a:pt x="189" y="102"/>
                    </a:lnTo>
                    <a:lnTo>
                      <a:pt x="186" y="107"/>
                    </a:lnTo>
                    <a:lnTo>
                      <a:pt x="182" y="111"/>
                    </a:lnTo>
                    <a:lnTo>
                      <a:pt x="177" y="113"/>
                    </a:lnTo>
                    <a:lnTo>
                      <a:pt x="171" y="113"/>
                    </a:lnTo>
                    <a:lnTo>
                      <a:pt x="169" y="114"/>
                    </a:lnTo>
                    <a:lnTo>
                      <a:pt x="171" y="118"/>
                    </a:lnTo>
                    <a:lnTo>
                      <a:pt x="169" y="120"/>
                    </a:lnTo>
                    <a:lnTo>
                      <a:pt x="157" y="122"/>
                    </a:lnTo>
                    <a:lnTo>
                      <a:pt x="150" y="124"/>
                    </a:lnTo>
                    <a:lnTo>
                      <a:pt x="146" y="125"/>
                    </a:lnTo>
                    <a:lnTo>
                      <a:pt x="144" y="125"/>
                    </a:lnTo>
                    <a:lnTo>
                      <a:pt x="144" y="123"/>
                    </a:lnTo>
                    <a:lnTo>
                      <a:pt x="145" y="119"/>
                    </a:lnTo>
                    <a:lnTo>
                      <a:pt x="146" y="118"/>
                    </a:lnTo>
                    <a:lnTo>
                      <a:pt x="146" y="115"/>
                    </a:lnTo>
                    <a:lnTo>
                      <a:pt x="143" y="107"/>
                    </a:lnTo>
                    <a:lnTo>
                      <a:pt x="137" y="102"/>
                    </a:lnTo>
                    <a:lnTo>
                      <a:pt x="130" y="99"/>
                    </a:lnTo>
                    <a:lnTo>
                      <a:pt x="127" y="95"/>
                    </a:lnTo>
                    <a:lnTo>
                      <a:pt x="125" y="90"/>
                    </a:lnTo>
                    <a:lnTo>
                      <a:pt x="127" y="86"/>
                    </a:lnTo>
                    <a:lnTo>
                      <a:pt x="126" y="82"/>
                    </a:lnTo>
                    <a:lnTo>
                      <a:pt x="117" y="82"/>
                    </a:lnTo>
                    <a:lnTo>
                      <a:pt x="119" y="84"/>
                    </a:lnTo>
                    <a:lnTo>
                      <a:pt x="120" y="86"/>
                    </a:lnTo>
                    <a:lnTo>
                      <a:pt x="116" y="88"/>
                    </a:lnTo>
                    <a:lnTo>
                      <a:pt x="105" y="86"/>
                    </a:lnTo>
                    <a:lnTo>
                      <a:pt x="98" y="82"/>
                    </a:lnTo>
                    <a:lnTo>
                      <a:pt x="93" y="80"/>
                    </a:lnTo>
                    <a:lnTo>
                      <a:pt x="87" y="78"/>
                    </a:lnTo>
                    <a:lnTo>
                      <a:pt x="80" y="78"/>
                    </a:lnTo>
                    <a:lnTo>
                      <a:pt x="76" y="77"/>
                    </a:lnTo>
                    <a:lnTo>
                      <a:pt x="76" y="76"/>
                    </a:lnTo>
                    <a:lnTo>
                      <a:pt x="78" y="75"/>
                    </a:lnTo>
                    <a:lnTo>
                      <a:pt x="82" y="75"/>
                    </a:lnTo>
                    <a:lnTo>
                      <a:pt x="86" y="74"/>
                    </a:lnTo>
                    <a:lnTo>
                      <a:pt x="89" y="72"/>
                    </a:lnTo>
                    <a:lnTo>
                      <a:pt x="89" y="71"/>
                    </a:lnTo>
                    <a:lnTo>
                      <a:pt x="87" y="68"/>
                    </a:lnTo>
                    <a:lnTo>
                      <a:pt x="80" y="67"/>
                    </a:lnTo>
                    <a:lnTo>
                      <a:pt x="74" y="67"/>
                    </a:lnTo>
                    <a:lnTo>
                      <a:pt x="67" y="71"/>
                    </a:lnTo>
                    <a:lnTo>
                      <a:pt x="61" y="75"/>
                    </a:lnTo>
                    <a:lnTo>
                      <a:pt x="55" y="77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7" y="77"/>
                    </a:lnTo>
                    <a:lnTo>
                      <a:pt x="37" y="76"/>
                    </a:lnTo>
                    <a:lnTo>
                      <a:pt x="42" y="72"/>
                    </a:lnTo>
                    <a:lnTo>
                      <a:pt x="42" y="69"/>
                    </a:lnTo>
                    <a:lnTo>
                      <a:pt x="33" y="67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2"/>
                    </a:lnTo>
                    <a:lnTo>
                      <a:pt x="24" y="77"/>
                    </a:lnTo>
                    <a:lnTo>
                      <a:pt x="20" y="81"/>
                    </a:lnTo>
                    <a:lnTo>
                      <a:pt x="17" y="84"/>
                    </a:lnTo>
                    <a:lnTo>
                      <a:pt x="12" y="84"/>
                    </a:lnTo>
                    <a:lnTo>
                      <a:pt x="14" y="79"/>
                    </a:lnTo>
                    <a:lnTo>
                      <a:pt x="15" y="74"/>
                    </a:lnTo>
                    <a:lnTo>
                      <a:pt x="15" y="68"/>
                    </a:lnTo>
                    <a:lnTo>
                      <a:pt x="11" y="65"/>
                    </a:lnTo>
                    <a:lnTo>
                      <a:pt x="8" y="62"/>
                    </a:lnTo>
                    <a:lnTo>
                      <a:pt x="5" y="58"/>
                    </a:lnTo>
                    <a:lnTo>
                      <a:pt x="1" y="52"/>
                    </a:lnTo>
                    <a:lnTo>
                      <a:pt x="0" y="45"/>
                    </a:lnTo>
                    <a:lnTo>
                      <a:pt x="1" y="35"/>
                    </a:lnTo>
                    <a:lnTo>
                      <a:pt x="158" y="21"/>
                    </a:lnTo>
                    <a:lnTo>
                      <a:pt x="159" y="28"/>
                    </a:lnTo>
                    <a:lnTo>
                      <a:pt x="160" y="33"/>
                    </a:lnTo>
                    <a:lnTo>
                      <a:pt x="162" y="35"/>
                    </a:lnTo>
                    <a:lnTo>
                      <a:pt x="164" y="36"/>
                    </a:lnTo>
                    <a:lnTo>
                      <a:pt x="171" y="36"/>
                    </a:lnTo>
                    <a:lnTo>
                      <a:pt x="186" y="35"/>
                    </a:lnTo>
                    <a:lnTo>
                      <a:pt x="207" y="33"/>
                    </a:lnTo>
                    <a:lnTo>
                      <a:pt x="232" y="31"/>
                    </a:lnTo>
                    <a:lnTo>
                      <a:pt x="259" y="30"/>
                    </a:lnTo>
                    <a:lnTo>
                      <a:pt x="283" y="28"/>
                    </a:lnTo>
                    <a:lnTo>
                      <a:pt x="301" y="27"/>
                    </a:lnTo>
                    <a:lnTo>
                      <a:pt x="312" y="26"/>
                    </a:lnTo>
                    <a:lnTo>
                      <a:pt x="320" y="26"/>
                    </a:lnTo>
                    <a:lnTo>
                      <a:pt x="325" y="27"/>
                    </a:lnTo>
                    <a:lnTo>
                      <a:pt x="328" y="30"/>
                    </a:lnTo>
                    <a:lnTo>
                      <a:pt x="331" y="35"/>
                    </a:lnTo>
                    <a:lnTo>
                      <a:pt x="341" y="39"/>
                    </a:lnTo>
                    <a:lnTo>
                      <a:pt x="341" y="31"/>
                    </a:lnTo>
                    <a:lnTo>
                      <a:pt x="338" y="17"/>
                    </a:lnTo>
                    <a:lnTo>
                      <a:pt x="339" y="6"/>
                    </a:lnTo>
                    <a:lnTo>
                      <a:pt x="343" y="0"/>
                    </a:lnTo>
                    <a:lnTo>
                      <a:pt x="349" y="2"/>
                    </a:lnTo>
                    <a:lnTo>
                      <a:pt x="355" y="6"/>
                    </a:lnTo>
                    <a:lnTo>
                      <a:pt x="366" y="4"/>
                    </a:lnTo>
                    <a:lnTo>
                      <a:pt x="370" y="4"/>
                    </a:lnTo>
                    <a:lnTo>
                      <a:pt x="373" y="6"/>
                    </a:lnTo>
                    <a:lnTo>
                      <a:pt x="374" y="10"/>
                    </a:lnTo>
                    <a:lnTo>
                      <a:pt x="374" y="12"/>
                    </a:lnTo>
                    <a:lnTo>
                      <a:pt x="375" y="15"/>
                    </a:lnTo>
                    <a:lnTo>
                      <a:pt x="377" y="17"/>
                    </a:lnTo>
                    <a:lnTo>
                      <a:pt x="379" y="21"/>
                    </a:lnTo>
                    <a:lnTo>
                      <a:pt x="379" y="23"/>
                    </a:lnTo>
                    <a:lnTo>
                      <a:pt x="375" y="27"/>
                    </a:lnTo>
                    <a:lnTo>
                      <a:pt x="371" y="28"/>
                    </a:lnTo>
                    <a:lnTo>
                      <a:pt x="367" y="29"/>
                    </a:lnTo>
                    <a:lnTo>
                      <a:pt x="368" y="30"/>
                    </a:lnTo>
                    <a:lnTo>
                      <a:pt x="373" y="31"/>
                    </a:lnTo>
                    <a:lnTo>
                      <a:pt x="379" y="31"/>
                    </a:lnTo>
                    <a:lnTo>
                      <a:pt x="382" y="33"/>
                    </a:lnTo>
                    <a:lnTo>
                      <a:pt x="385" y="36"/>
                    </a:lnTo>
                    <a:lnTo>
                      <a:pt x="388" y="47"/>
                    </a:lnTo>
                    <a:lnTo>
                      <a:pt x="390" y="53"/>
                    </a:lnTo>
                    <a:lnTo>
                      <a:pt x="391" y="56"/>
                    </a:lnTo>
                    <a:lnTo>
                      <a:pt x="392" y="59"/>
                    </a:lnTo>
                    <a:lnTo>
                      <a:pt x="395" y="68"/>
                    </a:lnTo>
                    <a:lnTo>
                      <a:pt x="402" y="86"/>
                    </a:lnTo>
                    <a:lnTo>
                      <a:pt x="411" y="107"/>
                    </a:lnTo>
                    <a:lnTo>
                      <a:pt x="418" y="118"/>
                    </a:lnTo>
                    <a:lnTo>
                      <a:pt x="420" y="122"/>
                    </a:lnTo>
                    <a:lnTo>
                      <a:pt x="423" y="126"/>
                    </a:lnTo>
                    <a:lnTo>
                      <a:pt x="426" y="130"/>
                    </a:lnTo>
                    <a:lnTo>
                      <a:pt x="430" y="135"/>
                    </a:lnTo>
                    <a:lnTo>
                      <a:pt x="434" y="140"/>
                    </a:lnTo>
                    <a:lnTo>
                      <a:pt x="438" y="145"/>
                    </a:lnTo>
                    <a:lnTo>
                      <a:pt x="443" y="151"/>
                    </a:lnTo>
                    <a:lnTo>
                      <a:pt x="448" y="155"/>
                    </a:lnTo>
                    <a:lnTo>
                      <a:pt x="449" y="160"/>
                    </a:lnTo>
                    <a:lnTo>
                      <a:pt x="448" y="163"/>
                    </a:lnTo>
                    <a:lnTo>
                      <a:pt x="447" y="164"/>
                    </a:lnTo>
                    <a:lnTo>
                      <a:pt x="443" y="164"/>
                    </a:lnTo>
                    <a:lnTo>
                      <a:pt x="440" y="161"/>
                    </a:lnTo>
                    <a:lnTo>
                      <a:pt x="438" y="157"/>
                    </a:lnTo>
                    <a:lnTo>
                      <a:pt x="436" y="155"/>
                    </a:lnTo>
                    <a:lnTo>
                      <a:pt x="436" y="158"/>
                    </a:lnTo>
                    <a:lnTo>
                      <a:pt x="436" y="164"/>
                    </a:lnTo>
                    <a:lnTo>
                      <a:pt x="438" y="168"/>
                    </a:lnTo>
                    <a:lnTo>
                      <a:pt x="442" y="174"/>
                    </a:lnTo>
                    <a:lnTo>
                      <a:pt x="445" y="179"/>
                    </a:lnTo>
                    <a:lnTo>
                      <a:pt x="447" y="183"/>
                    </a:lnTo>
                    <a:lnTo>
                      <a:pt x="448" y="186"/>
                    </a:lnTo>
                    <a:lnTo>
                      <a:pt x="449" y="190"/>
                    </a:lnTo>
                    <a:lnTo>
                      <a:pt x="449" y="195"/>
                    </a:lnTo>
                    <a:lnTo>
                      <a:pt x="452" y="200"/>
                    </a:lnTo>
                    <a:lnTo>
                      <a:pt x="457" y="210"/>
                    </a:lnTo>
                    <a:lnTo>
                      <a:pt x="464" y="223"/>
                    </a:lnTo>
                    <a:lnTo>
                      <a:pt x="472" y="237"/>
                    </a:lnTo>
                    <a:lnTo>
                      <a:pt x="479" y="251"/>
                    </a:lnTo>
                    <a:lnTo>
                      <a:pt x="486" y="264"/>
                    </a:lnTo>
                    <a:lnTo>
                      <a:pt x="493" y="276"/>
                    </a:lnTo>
                    <a:lnTo>
                      <a:pt x="497" y="284"/>
                    </a:lnTo>
                    <a:lnTo>
                      <a:pt x="502" y="295"/>
                    </a:lnTo>
                    <a:lnTo>
                      <a:pt x="506" y="303"/>
                    </a:lnTo>
                    <a:lnTo>
                      <a:pt x="509" y="307"/>
                    </a:lnTo>
                    <a:lnTo>
                      <a:pt x="511" y="310"/>
                    </a:lnTo>
                    <a:lnTo>
                      <a:pt x="515" y="330"/>
                    </a:lnTo>
                    <a:lnTo>
                      <a:pt x="515" y="350"/>
                    </a:lnTo>
                    <a:lnTo>
                      <a:pt x="515" y="367"/>
                    </a:lnTo>
                    <a:lnTo>
                      <a:pt x="516" y="379"/>
                    </a:lnTo>
                    <a:close/>
                  </a:path>
                </a:pathLst>
              </a:custGeom>
              <a:solidFill>
                <a:srgbClr val="577B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114"/>
              <p:cNvSpPr>
                <a:spLocks/>
              </p:cNvSpPr>
              <p:nvPr/>
            </p:nvSpPr>
            <p:spPr bwMode="auto">
              <a:xfrm>
                <a:off x="3885" y="3457"/>
                <a:ext cx="756" cy="639"/>
              </a:xfrm>
              <a:custGeom>
                <a:avLst/>
                <a:gdLst>
                  <a:gd name="T0" fmla="*/ 1610 w 516"/>
                  <a:gd name="T1" fmla="*/ 1070 h 457"/>
                  <a:gd name="T2" fmla="*/ 1601 w 516"/>
                  <a:gd name="T3" fmla="*/ 1119 h 457"/>
                  <a:gd name="T4" fmla="*/ 1591 w 516"/>
                  <a:gd name="T5" fmla="*/ 1193 h 457"/>
                  <a:gd name="T6" fmla="*/ 1550 w 516"/>
                  <a:gd name="T7" fmla="*/ 1221 h 457"/>
                  <a:gd name="T8" fmla="*/ 1519 w 516"/>
                  <a:gd name="T9" fmla="*/ 1233 h 457"/>
                  <a:gd name="T10" fmla="*/ 1459 w 516"/>
                  <a:gd name="T11" fmla="*/ 1249 h 457"/>
                  <a:gd name="T12" fmla="*/ 1431 w 516"/>
                  <a:gd name="T13" fmla="*/ 1236 h 457"/>
                  <a:gd name="T14" fmla="*/ 1399 w 516"/>
                  <a:gd name="T15" fmla="*/ 1148 h 457"/>
                  <a:gd name="T16" fmla="*/ 1351 w 516"/>
                  <a:gd name="T17" fmla="*/ 1091 h 457"/>
                  <a:gd name="T18" fmla="*/ 1273 w 516"/>
                  <a:gd name="T19" fmla="*/ 1051 h 457"/>
                  <a:gd name="T20" fmla="*/ 1231 w 516"/>
                  <a:gd name="T21" fmla="*/ 962 h 457"/>
                  <a:gd name="T22" fmla="*/ 1185 w 516"/>
                  <a:gd name="T23" fmla="*/ 874 h 457"/>
                  <a:gd name="T24" fmla="*/ 1172 w 516"/>
                  <a:gd name="T25" fmla="*/ 893 h 457"/>
                  <a:gd name="T26" fmla="*/ 1089 w 516"/>
                  <a:gd name="T27" fmla="*/ 819 h 457"/>
                  <a:gd name="T28" fmla="*/ 1056 w 516"/>
                  <a:gd name="T29" fmla="*/ 752 h 457"/>
                  <a:gd name="T30" fmla="*/ 1084 w 516"/>
                  <a:gd name="T31" fmla="*/ 694 h 457"/>
                  <a:gd name="T32" fmla="*/ 1070 w 516"/>
                  <a:gd name="T33" fmla="*/ 657 h 457"/>
                  <a:gd name="T34" fmla="*/ 1049 w 516"/>
                  <a:gd name="T35" fmla="*/ 664 h 457"/>
                  <a:gd name="T36" fmla="*/ 1042 w 516"/>
                  <a:gd name="T37" fmla="*/ 673 h 457"/>
                  <a:gd name="T38" fmla="*/ 1029 w 516"/>
                  <a:gd name="T39" fmla="*/ 701 h 457"/>
                  <a:gd name="T40" fmla="*/ 1015 w 516"/>
                  <a:gd name="T41" fmla="*/ 541 h 457"/>
                  <a:gd name="T42" fmla="*/ 968 w 516"/>
                  <a:gd name="T43" fmla="*/ 421 h 457"/>
                  <a:gd name="T44" fmla="*/ 922 w 516"/>
                  <a:gd name="T45" fmla="*/ 412 h 457"/>
                  <a:gd name="T46" fmla="*/ 892 w 516"/>
                  <a:gd name="T47" fmla="*/ 378 h 457"/>
                  <a:gd name="T48" fmla="*/ 837 w 516"/>
                  <a:gd name="T49" fmla="*/ 323 h 457"/>
                  <a:gd name="T50" fmla="*/ 766 w 516"/>
                  <a:gd name="T51" fmla="*/ 246 h 457"/>
                  <a:gd name="T52" fmla="*/ 684 w 516"/>
                  <a:gd name="T53" fmla="*/ 225 h 457"/>
                  <a:gd name="T54" fmla="*/ 645 w 516"/>
                  <a:gd name="T55" fmla="*/ 235 h 457"/>
                  <a:gd name="T56" fmla="*/ 608 w 516"/>
                  <a:gd name="T57" fmla="*/ 268 h 457"/>
                  <a:gd name="T58" fmla="*/ 539 w 516"/>
                  <a:gd name="T59" fmla="*/ 309 h 457"/>
                  <a:gd name="T60" fmla="*/ 472 w 516"/>
                  <a:gd name="T61" fmla="*/ 338 h 457"/>
                  <a:gd name="T62" fmla="*/ 460 w 516"/>
                  <a:gd name="T63" fmla="*/ 323 h 457"/>
                  <a:gd name="T64" fmla="*/ 407 w 516"/>
                  <a:gd name="T65" fmla="*/ 270 h 457"/>
                  <a:gd name="T66" fmla="*/ 368 w 516"/>
                  <a:gd name="T67" fmla="*/ 225 h 457"/>
                  <a:gd name="T68" fmla="*/ 309 w 516"/>
                  <a:gd name="T69" fmla="*/ 225 h 457"/>
                  <a:gd name="T70" fmla="*/ 239 w 516"/>
                  <a:gd name="T71" fmla="*/ 207 h 457"/>
                  <a:gd name="T72" fmla="*/ 278 w 516"/>
                  <a:gd name="T73" fmla="*/ 193 h 457"/>
                  <a:gd name="T74" fmla="*/ 190 w 516"/>
                  <a:gd name="T75" fmla="*/ 206 h 457"/>
                  <a:gd name="T76" fmla="*/ 116 w 516"/>
                  <a:gd name="T77" fmla="*/ 207 h 457"/>
                  <a:gd name="T78" fmla="*/ 88 w 516"/>
                  <a:gd name="T79" fmla="*/ 187 h 457"/>
                  <a:gd name="T80" fmla="*/ 38 w 516"/>
                  <a:gd name="T81" fmla="*/ 229 h 457"/>
                  <a:gd name="T82" fmla="*/ 26 w 516"/>
                  <a:gd name="T83" fmla="*/ 171 h 457"/>
                  <a:gd name="T84" fmla="*/ 495 w 516"/>
                  <a:gd name="T85" fmla="*/ 57 h 457"/>
                  <a:gd name="T86" fmla="*/ 539 w 516"/>
                  <a:gd name="T87" fmla="*/ 98 h 457"/>
                  <a:gd name="T88" fmla="*/ 891 w 516"/>
                  <a:gd name="T89" fmla="*/ 77 h 457"/>
                  <a:gd name="T90" fmla="*/ 1033 w 516"/>
                  <a:gd name="T91" fmla="*/ 82 h 457"/>
                  <a:gd name="T92" fmla="*/ 1067 w 516"/>
                  <a:gd name="T93" fmla="*/ 15 h 457"/>
                  <a:gd name="T94" fmla="*/ 1163 w 516"/>
                  <a:gd name="T95" fmla="*/ 11 h 457"/>
                  <a:gd name="T96" fmla="*/ 1185 w 516"/>
                  <a:gd name="T97" fmla="*/ 48 h 457"/>
                  <a:gd name="T98" fmla="*/ 1155 w 516"/>
                  <a:gd name="T99" fmla="*/ 80 h 457"/>
                  <a:gd name="T100" fmla="*/ 1210 w 516"/>
                  <a:gd name="T101" fmla="*/ 98 h 457"/>
                  <a:gd name="T102" fmla="*/ 1242 w 516"/>
                  <a:gd name="T103" fmla="*/ 186 h 457"/>
                  <a:gd name="T104" fmla="*/ 1330 w 516"/>
                  <a:gd name="T105" fmla="*/ 344 h 457"/>
                  <a:gd name="T106" fmla="*/ 1393 w 516"/>
                  <a:gd name="T107" fmla="*/ 412 h 457"/>
                  <a:gd name="T108" fmla="*/ 1393 w 516"/>
                  <a:gd name="T109" fmla="*/ 447 h 457"/>
                  <a:gd name="T110" fmla="*/ 1371 w 516"/>
                  <a:gd name="T111" fmla="*/ 447 h 457"/>
                  <a:gd name="T112" fmla="*/ 1408 w 516"/>
                  <a:gd name="T113" fmla="*/ 509 h 457"/>
                  <a:gd name="T114" fmla="*/ 1459 w 516"/>
                  <a:gd name="T115" fmla="*/ 610 h 457"/>
                  <a:gd name="T116" fmla="*/ 1563 w 516"/>
                  <a:gd name="T117" fmla="*/ 776 h 457"/>
                  <a:gd name="T118" fmla="*/ 1620 w 516"/>
                  <a:gd name="T119" fmla="*/ 902 h 45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16"/>
                  <a:gd name="T181" fmla="*/ 0 h 457"/>
                  <a:gd name="T182" fmla="*/ 516 w 516"/>
                  <a:gd name="T183" fmla="*/ 457 h 45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16" h="457">
                    <a:moveTo>
                      <a:pt x="516" y="379"/>
                    </a:moveTo>
                    <a:lnTo>
                      <a:pt x="516" y="379"/>
                    </a:lnTo>
                    <a:lnTo>
                      <a:pt x="515" y="383"/>
                    </a:lnTo>
                    <a:lnTo>
                      <a:pt x="513" y="388"/>
                    </a:lnTo>
                    <a:lnTo>
                      <a:pt x="512" y="391"/>
                    </a:lnTo>
                    <a:lnTo>
                      <a:pt x="511" y="395"/>
                    </a:lnTo>
                    <a:lnTo>
                      <a:pt x="511" y="397"/>
                    </a:lnTo>
                    <a:lnTo>
                      <a:pt x="510" y="400"/>
                    </a:lnTo>
                    <a:lnTo>
                      <a:pt x="509" y="404"/>
                    </a:lnTo>
                    <a:lnTo>
                      <a:pt x="509" y="409"/>
                    </a:lnTo>
                    <a:lnTo>
                      <a:pt x="510" y="417"/>
                    </a:lnTo>
                    <a:lnTo>
                      <a:pt x="510" y="424"/>
                    </a:lnTo>
                    <a:lnTo>
                      <a:pt x="510" y="430"/>
                    </a:lnTo>
                    <a:lnTo>
                      <a:pt x="509" y="434"/>
                    </a:lnTo>
                    <a:lnTo>
                      <a:pt x="506" y="436"/>
                    </a:lnTo>
                    <a:lnTo>
                      <a:pt x="504" y="438"/>
                    </a:lnTo>
                    <a:lnTo>
                      <a:pt x="501" y="440"/>
                    </a:lnTo>
                    <a:lnTo>
                      <a:pt x="498" y="442"/>
                    </a:lnTo>
                    <a:lnTo>
                      <a:pt x="495" y="444"/>
                    </a:lnTo>
                    <a:lnTo>
                      <a:pt x="493" y="446"/>
                    </a:lnTo>
                    <a:lnTo>
                      <a:pt x="491" y="448"/>
                    </a:lnTo>
                    <a:lnTo>
                      <a:pt x="490" y="450"/>
                    </a:lnTo>
                    <a:lnTo>
                      <a:pt x="489" y="450"/>
                    </a:lnTo>
                    <a:lnTo>
                      <a:pt x="487" y="450"/>
                    </a:lnTo>
                    <a:lnTo>
                      <a:pt x="483" y="451"/>
                    </a:lnTo>
                    <a:lnTo>
                      <a:pt x="480" y="451"/>
                    </a:lnTo>
                    <a:lnTo>
                      <a:pt x="479" y="452"/>
                    </a:lnTo>
                    <a:lnTo>
                      <a:pt x="477" y="454"/>
                    </a:lnTo>
                    <a:lnTo>
                      <a:pt x="472" y="456"/>
                    </a:lnTo>
                    <a:lnTo>
                      <a:pt x="464" y="457"/>
                    </a:lnTo>
                    <a:lnTo>
                      <a:pt x="462" y="457"/>
                    </a:lnTo>
                    <a:lnTo>
                      <a:pt x="459" y="455"/>
                    </a:lnTo>
                    <a:lnTo>
                      <a:pt x="457" y="453"/>
                    </a:lnTo>
                    <a:lnTo>
                      <a:pt x="455" y="454"/>
                    </a:lnTo>
                    <a:lnTo>
                      <a:pt x="455" y="452"/>
                    </a:lnTo>
                    <a:lnTo>
                      <a:pt x="455" y="444"/>
                    </a:lnTo>
                    <a:lnTo>
                      <a:pt x="454" y="436"/>
                    </a:lnTo>
                    <a:lnTo>
                      <a:pt x="449" y="428"/>
                    </a:lnTo>
                    <a:lnTo>
                      <a:pt x="447" y="424"/>
                    </a:lnTo>
                    <a:lnTo>
                      <a:pt x="445" y="420"/>
                    </a:lnTo>
                    <a:lnTo>
                      <a:pt x="443" y="417"/>
                    </a:lnTo>
                    <a:lnTo>
                      <a:pt x="442" y="417"/>
                    </a:lnTo>
                    <a:lnTo>
                      <a:pt x="438" y="411"/>
                    </a:lnTo>
                    <a:lnTo>
                      <a:pt x="435" y="404"/>
                    </a:lnTo>
                    <a:lnTo>
                      <a:pt x="429" y="399"/>
                    </a:lnTo>
                    <a:lnTo>
                      <a:pt x="424" y="395"/>
                    </a:lnTo>
                    <a:lnTo>
                      <a:pt x="420" y="395"/>
                    </a:lnTo>
                    <a:lnTo>
                      <a:pt x="415" y="393"/>
                    </a:lnTo>
                    <a:lnTo>
                      <a:pt x="410" y="391"/>
                    </a:lnTo>
                    <a:lnTo>
                      <a:pt x="405" y="385"/>
                    </a:lnTo>
                    <a:lnTo>
                      <a:pt x="402" y="376"/>
                    </a:lnTo>
                    <a:lnTo>
                      <a:pt x="400" y="367"/>
                    </a:lnTo>
                    <a:lnTo>
                      <a:pt x="398" y="359"/>
                    </a:lnTo>
                    <a:lnTo>
                      <a:pt x="395" y="355"/>
                    </a:lnTo>
                    <a:lnTo>
                      <a:pt x="391" y="352"/>
                    </a:lnTo>
                    <a:lnTo>
                      <a:pt x="388" y="348"/>
                    </a:lnTo>
                    <a:lnTo>
                      <a:pt x="384" y="342"/>
                    </a:lnTo>
                    <a:lnTo>
                      <a:pt x="381" y="335"/>
                    </a:lnTo>
                    <a:lnTo>
                      <a:pt x="379" y="327"/>
                    </a:lnTo>
                    <a:lnTo>
                      <a:pt x="377" y="320"/>
                    </a:lnTo>
                    <a:lnTo>
                      <a:pt x="375" y="319"/>
                    </a:lnTo>
                    <a:lnTo>
                      <a:pt x="371" y="318"/>
                    </a:lnTo>
                    <a:lnTo>
                      <a:pt x="374" y="320"/>
                    </a:lnTo>
                    <a:lnTo>
                      <a:pt x="375" y="324"/>
                    </a:lnTo>
                    <a:lnTo>
                      <a:pt x="373" y="327"/>
                    </a:lnTo>
                    <a:lnTo>
                      <a:pt x="366" y="326"/>
                    </a:lnTo>
                    <a:lnTo>
                      <a:pt x="361" y="322"/>
                    </a:lnTo>
                    <a:lnTo>
                      <a:pt x="355" y="316"/>
                    </a:lnTo>
                    <a:lnTo>
                      <a:pt x="351" y="307"/>
                    </a:lnTo>
                    <a:lnTo>
                      <a:pt x="346" y="300"/>
                    </a:lnTo>
                    <a:lnTo>
                      <a:pt x="345" y="294"/>
                    </a:lnTo>
                    <a:lnTo>
                      <a:pt x="343" y="289"/>
                    </a:lnTo>
                    <a:lnTo>
                      <a:pt x="341" y="283"/>
                    </a:lnTo>
                    <a:lnTo>
                      <a:pt x="338" y="279"/>
                    </a:lnTo>
                    <a:lnTo>
                      <a:pt x="336" y="275"/>
                    </a:lnTo>
                    <a:lnTo>
                      <a:pt x="338" y="271"/>
                    </a:lnTo>
                    <a:lnTo>
                      <a:pt x="340" y="267"/>
                    </a:lnTo>
                    <a:lnTo>
                      <a:pt x="340" y="263"/>
                    </a:lnTo>
                    <a:lnTo>
                      <a:pt x="341" y="259"/>
                    </a:lnTo>
                    <a:lnTo>
                      <a:pt x="345" y="254"/>
                    </a:lnTo>
                    <a:lnTo>
                      <a:pt x="348" y="249"/>
                    </a:lnTo>
                    <a:lnTo>
                      <a:pt x="346" y="243"/>
                    </a:lnTo>
                    <a:lnTo>
                      <a:pt x="343" y="240"/>
                    </a:lnTo>
                    <a:lnTo>
                      <a:pt x="341" y="239"/>
                    </a:lnTo>
                    <a:lnTo>
                      <a:pt x="340" y="240"/>
                    </a:lnTo>
                    <a:lnTo>
                      <a:pt x="341" y="244"/>
                    </a:lnTo>
                    <a:lnTo>
                      <a:pt x="341" y="247"/>
                    </a:lnTo>
                    <a:lnTo>
                      <a:pt x="339" y="249"/>
                    </a:lnTo>
                    <a:lnTo>
                      <a:pt x="337" y="247"/>
                    </a:lnTo>
                    <a:lnTo>
                      <a:pt x="334" y="243"/>
                    </a:lnTo>
                    <a:lnTo>
                      <a:pt x="332" y="239"/>
                    </a:lnTo>
                    <a:lnTo>
                      <a:pt x="330" y="237"/>
                    </a:lnTo>
                    <a:lnTo>
                      <a:pt x="329" y="238"/>
                    </a:lnTo>
                    <a:lnTo>
                      <a:pt x="329" y="241"/>
                    </a:lnTo>
                    <a:lnTo>
                      <a:pt x="331" y="246"/>
                    </a:lnTo>
                    <a:lnTo>
                      <a:pt x="333" y="251"/>
                    </a:lnTo>
                    <a:lnTo>
                      <a:pt x="333" y="257"/>
                    </a:lnTo>
                    <a:lnTo>
                      <a:pt x="331" y="259"/>
                    </a:lnTo>
                    <a:lnTo>
                      <a:pt x="328" y="258"/>
                    </a:lnTo>
                    <a:lnTo>
                      <a:pt x="327" y="256"/>
                    </a:lnTo>
                    <a:lnTo>
                      <a:pt x="323" y="254"/>
                    </a:lnTo>
                    <a:lnTo>
                      <a:pt x="320" y="254"/>
                    </a:lnTo>
                    <a:lnTo>
                      <a:pt x="318" y="239"/>
                    </a:lnTo>
                    <a:lnTo>
                      <a:pt x="320" y="219"/>
                    </a:lnTo>
                    <a:lnTo>
                      <a:pt x="323" y="198"/>
                    </a:lnTo>
                    <a:lnTo>
                      <a:pt x="321" y="183"/>
                    </a:lnTo>
                    <a:lnTo>
                      <a:pt x="319" y="177"/>
                    </a:lnTo>
                    <a:lnTo>
                      <a:pt x="319" y="169"/>
                    </a:lnTo>
                    <a:lnTo>
                      <a:pt x="316" y="163"/>
                    </a:lnTo>
                    <a:lnTo>
                      <a:pt x="308" y="154"/>
                    </a:lnTo>
                    <a:lnTo>
                      <a:pt x="307" y="149"/>
                    </a:lnTo>
                    <a:lnTo>
                      <a:pt x="305" y="147"/>
                    </a:lnTo>
                    <a:lnTo>
                      <a:pt x="301" y="144"/>
                    </a:lnTo>
                    <a:lnTo>
                      <a:pt x="294" y="147"/>
                    </a:lnTo>
                    <a:lnTo>
                      <a:pt x="293" y="151"/>
                    </a:lnTo>
                    <a:lnTo>
                      <a:pt x="292" y="154"/>
                    </a:lnTo>
                    <a:lnTo>
                      <a:pt x="291" y="155"/>
                    </a:lnTo>
                    <a:lnTo>
                      <a:pt x="289" y="153"/>
                    </a:lnTo>
                    <a:lnTo>
                      <a:pt x="288" y="147"/>
                    </a:lnTo>
                    <a:lnTo>
                      <a:pt x="284" y="138"/>
                    </a:lnTo>
                    <a:lnTo>
                      <a:pt x="281" y="131"/>
                    </a:lnTo>
                    <a:lnTo>
                      <a:pt x="276" y="127"/>
                    </a:lnTo>
                    <a:lnTo>
                      <a:pt x="272" y="125"/>
                    </a:lnTo>
                    <a:lnTo>
                      <a:pt x="269" y="123"/>
                    </a:lnTo>
                    <a:lnTo>
                      <a:pt x="266" y="118"/>
                    </a:lnTo>
                    <a:lnTo>
                      <a:pt x="264" y="109"/>
                    </a:lnTo>
                    <a:lnTo>
                      <a:pt x="261" y="108"/>
                    </a:lnTo>
                    <a:lnTo>
                      <a:pt x="257" y="104"/>
                    </a:lnTo>
                    <a:lnTo>
                      <a:pt x="253" y="99"/>
                    </a:lnTo>
                    <a:lnTo>
                      <a:pt x="244" y="90"/>
                    </a:lnTo>
                    <a:lnTo>
                      <a:pt x="240" y="88"/>
                    </a:lnTo>
                    <a:lnTo>
                      <a:pt x="234" y="86"/>
                    </a:lnTo>
                    <a:lnTo>
                      <a:pt x="228" y="82"/>
                    </a:lnTo>
                    <a:lnTo>
                      <a:pt x="223" y="81"/>
                    </a:lnTo>
                    <a:lnTo>
                      <a:pt x="218" y="82"/>
                    </a:lnTo>
                    <a:lnTo>
                      <a:pt x="216" y="84"/>
                    </a:lnTo>
                    <a:lnTo>
                      <a:pt x="214" y="82"/>
                    </a:lnTo>
                    <a:lnTo>
                      <a:pt x="212" y="82"/>
                    </a:lnTo>
                    <a:lnTo>
                      <a:pt x="208" y="84"/>
                    </a:lnTo>
                    <a:lnTo>
                      <a:pt x="205" y="86"/>
                    </a:lnTo>
                    <a:lnTo>
                      <a:pt x="202" y="91"/>
                    </a:lnTo>
                    <a:lnTo>
                      <a:pt x="202" y="95"/>
                    </a:lnTo>
                    <a:lnTo>
                      <a:pt x="201" y="98"/>
                    </a:lnTo>
                    <a:lnTo>
                      <a:pt x="197" y="98"/>
                    </a:lnTo>
                    <a:lnTo>
                      <a:pt x="193" y="98"/>
                    </a:lnTo>
                    <a:lnTo>
                      <a:pt x="189" y="102"/>
                    </a:lnTo>
                    <a:lnTo>
                      <a:pt x="186" y="107"/>
                    </a:lnTo>
                    <a:lnTo>
                      <a:pt x="182" y="111"/>
                    </a:lnTo>
                    <a:lnTo>
                      <a:pt x="177" y="113"/>
                    </a:lnTo>
                    <a:lnTo>
                      <a:pt x="171" y="113"/>
                    </a:lnTo>
                    <a:lnTo>
                      <a:pt x="169" y="114"/>
                    </a:lnTo>
                    <a:lnTo>
                      <a:pt x="171" y="118"/>
                    </a:lnTo>
                    <a:lnTo>
                      <a:pt x="169" y="120"/>
                    </a:lnTo>
                    <a:lnTo>
                      <a:pt x="157" y="122"/>
                    </a:lnTo>
                    <a:lnTo>
                      <a:pt x="150" y="124"/>
                    </a:lnTo>
                    <a:lnTo>
                      <a:pt x="146" y="125"/>
                    </a:lnTo>
                    <a:lnTo>
                      <a:pt x="144" y="125"/>
                    </a:lnTo>
                    <a:lnTo>
                      <a:pt x="144" y="123"/>
                    </a:lnTo>
                    <a:lnTo>
                      <a:pt x="145" y="119"/>
                    </a:lnTo>
                    <a:lnTo>
                      <a:pt x="146" y="118"/>
                    </a:lnTo>
                    <a:lnTo>
                      <a:pt x="146" y="115"/>
                    </a:lnTo>
                    <a:lnTo>
                      <a:pt x="143" y="107"/>
                    </a:lnTo>
                    <a:lnTo>
                      <a:pt x="137" y="102"/>
                    </a:lnTo>
                    <a:lnTo>
                      <a:pt x="130" y="99"/>
                    </a:lnTo>
                    <a:lnTo>
                      <a:pt x="127" y="95"/>
                    </a:lnTo>
                    <a:lnTo>
                      <a:pt x="125" y="90"/>
                    </a:lnTo>
                    <a:lnTo>
                      <a:pt x="127" y="86"/>
                    </a:lnTo>
                    <a:lnTo>
                      <a:pt x="126" y="82"/>
                    </a:lnTo>
                    <a:lnTo>
                      <a:pt x="117" y="82"/>
                    </a:lnTo>
                    <a:lnTo>
                      <a:pt x="119" y="84"/>
                    </a:lnTo>
                    <a:lnTo>
                      <a:pt x="120" y="86"/>
                    </a:lnTo>
                    <a:lnTo>
                      <a:pt x="116" y="88"/>
                    </a:lnTo>
                    <a:lnTo>
                      <a:pt x="105" y="86"/>
                    </a:lnTo>
                    <a:lnTo>
                      <a:pt x="98" y="82"/>
                    </a:lnTo>
                    <a:lnTo>
                      <a:pt x="93" y="80"/>
                    </a:lnTo>
                    <a:lnTo>
                      <a:pt x="87" y="78"/>
                    </a:lnTo>
                    <a:lnTo>
                      <a:pt x="80" y="78"/>
                    </a:lnTo>
                    <a:lnTo>
                      <a:pt x="76" y="77"/>
                    </a:lnTo>
                    <a:lnTo>
                      <a:pt x="76" y="76"/>
                    </a:lnTo>
                    <a:lnTo>
                      <a:pt x="78" y="75"/>
                    </a:lnTo>
                    <a:lnTo>
                      <a:pt x="82" y="75"/>
                    </a:lnTo>
                    <a:lnTo>
                      <a:pt x="86" y="74"/>
                    </a:lnTo>
                    <a:lnTo>
                      <a:pt x="89" y="72"/>
                    </a:lnTo>
                    <a:lnTo>
                      <a:pt x="89" y="71"/>
                    </a:lnTo>
                    <a:lnTo>
                      <a:pt x="87" y="68"/>
                    </a:lnTo>
                    <a:lnTo>
                      <a:pt x="80" y="67"/>
                    </a:lnTo>
                    <a:lnTo>
                      <a:pt x="74" y="67"/>
                    </a:lnTo>
                    <a:lnTo>
                      <a:pt x="67" y="71"/>
                    </a:lnTo>
                    <a:lnTo>
                      <a:pt x="61" y="75"/>
                    </a:lnTo>
                    <a:lnTo>
                      <a:pt x="55" y="77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7" y="77"/>
                    </a:lnTo>
                    <a:lnTo>
                      <a:pt x="37" y="76"/>
                    </a:lnTo>
                    <a:lnTo>
                      <a:pt x="42" y="72"/>
                    </a:lnTo>
                    <a:lnTo>
                      <a:pt x="42" y="69"/>
                    </a:lnTo>
                    <a:lnTo>
                      <a:pt x="33" y="67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2"/>
                    </a:lnTo>
                    <a:lnTo>
                      <a:pt x="24" y="77"/>
                    </a:lnTo>
                    <a:lnTo>
                      <a:pt x="20" y="81"/>
                    </a:lnTo>
                    <a:lnTo>
                      <a:pt x="17" y="84"/>
                    </a:lnTo>
                    <a:lnTo>
                      <a:pt x="12" y="84"/>
                    </a:lnTo>
                    <a:lnTo>
                      <a:pt x="14" y="79"/>
                    </a:lnTo>
                    <a:lnTo>
                      <a:pt x="15" y="74"/>
                    </a:lnTo>
                    <a:lnTo>
                      <a:pt x="15" y="68"/>
                    </a:lnTo>
                    <a:lnTo>
                      <a:pt x="11" y="65"/>
                    </a:lnTo>
                    <a:lnTo>
                      <a:pt x="8" y="62"/>
                    </a:lnTo>
                    <a:lnTo>
                      <a:pt x="5" y="58"/>
                    </a:lnTo>
                    <a:lnTo>
                      <a:pt x="1" y="52"/>
                    </a:lnTo>
                    <a:lnTo>
                      <a:pt x="0" y="45"/>
                    </a:lnTo>
                    <a:lnTo>
                      <a:pt x="1" y="35"/>
                    </a:lnTo>
                    <a:lnTo>
                      <a:pt x="158" y="21"/>
                    </a:lnTo>
                    <a:lnTo>
                      <a:pt x="159" y="28"/>
                    </a:lnTo>
                    <a:lnTo>
                      <a:pt x="160" y="33"/>
                    </a:lnTo>
                    <a:lnTo>
                      <a:pt x="162" y="35"/>
                    </a:lnTo>
                    <a:lnTo>
                      <a:pt x="164" y="36"/>
                    </a:lnTo>
                    <a:lnTo>
                      <a:pt x="171" y="36"/>
                    </a:lnTo>
                    <a:lnTo>
                      <a:pt x="186" y="35"/>
                    </a:lnTo>
                    <a:lnTo>
                      <a:pt x="207" y="33"/>
                    </a:lnTo>
                    <a:lnTo>
                      <a:pt x="232" y="31"/>
                    </a:lnTo>
                    <a:lnTo>
                      <a:pt x="259" y="30"/>
                    </a:lnTo>
                    <a:lnTo>
                      <a:pt x="283" y="28"/>
                    </a:lnTo>
                    <a:lnTo>
                      <a:pt x="301" y="27"/>
                    </a:lnTo>
                    <a:lnTo>
                      <a:pt x="312" y="26"/>
                    </a:lnTo>
                    <a:lnTo>
                      <a:pt x="320" y="26"/>
                    </a:lnTo>
                    <a:lnTo>
                      <a:pt x="325" y="27"/>
                    </a:lnTo>
                    <a:lnTo>
                      <a:pt x="328" y="30"/>
                    </a:lnTo>
                    <a:lnTo>
                      <a:pt x="331" y="35"/>
                    </a:lnTo>
                    <a:lnTo>
                      <a:pt x="341" y="39"/>
                    </a:lnTo>
                    <a:lnTo>
                      <a:pt x="341" y="31"/>
                    </a:lnTo>
                    <a:lnTo>
                      <a:pt x="338" y="17"/>
                    </a:lnTo>
                    <a:lnTo>
                      <a:pt x="339" y="6"/>
                    </a:lnTo>
                    <a:lnTo>
                      <a:pt x="343" y="0"/>
                    </a:lnTo>
                    <a:lnTo>
                      <a:pt x="349" y="2"/>
                    </a:lnTo>
                    <a:lnTo>
                      <a:pt x="355" y="6"/>
                    </a:lnTo>
                    <a:lnTo>
                      <a:pt x="366" y="4"/>
                    </a:lnTo>
                    <a:lnTo>
                      <a:pt x="370" y="4"/>
                    </a:lnTo>
                    <a:lnTo>
                      <a:pt x="373" y="6"/>
                    </a:lnTo>
                    <a:lnTo>
                      <a:pt x="374" y="10"/>
                    </a:lnTo>
                    <a:lnTo>
                      <a:pt x="374" y="12"/>
                    </a:lnTo>
                    <a:lnTo>
                      <a:pt x="375" y="15"/>
                    </a:lnTo>
                    <a:lnTo>
                      <a:pt x="377" y="17"/>
                    </a:lnTo>
                    <a:lnTo>
                      <a:pt x="379" y="21"/>
                    </a:lnTo>
                    <a:lnTo>
                      <a:pt x="379" y="23"/>
                    </a:lnTo>
                    <a:lnTo>
                      <a:pt x="375" y="27"/>
                    </a:lnTo>
                    <a:lnTo>
                      <a:pt x="371" y="28"/>
                    </a:lnTo>
                    <a:lnTo>
                      <a:pt x="367" y="29"/>
                    </a:lnTo>
                    <a:lnTo>
                      <a:pt x="368" y="30"/>
                    </a:lnTo>
                    <a:lnTo>
                      <a:pt x="373" y="31"/>
                    </a:lnTo>
                    <a:lnTo>
                      <a:pt x="379" y="31"/>
                    </a:lnTo>
                    <a:lnTo>
                      <a:pt x="382" y="33"/>
                    </a:lnTo>
                    <a:lnTo>
                      <a:pt x="385" y="36"/>
                    </a:lnTo>
                    <a:lnTo>
                      <a:pt x="388" y="47"/>
                    </a:lnTo>
                    <a:lnTo>
                      <a:pt x="390" y="53"/>
                    </a:lnTo>
                    <a:lnTo>
                      <a:pt x="391" y="56"/>
                    </a:lnTo>
                    <a:lnTo>
                      <a:pt x="392" y="59"/>
                    </a:lnTo>
                    <a:lnTo>
                      <a:pt x="395" y="68"/>
                    </a:lnTo>
                    <a:lnTo>
                      <a:pt x="402" y="86"/>
                    </a:lnTo>
                    <a:lnTo>
                      <a:pt x="411" y="107"/>
                    </a:lnTo>
                    <a:lnTo>
                      <a:pt x="418" y="118"/>
                    </a:lnTo>
                    <a:lnTo>
                      <a:pt x="420" y="122"/>
                    </a:lnTo>
                    <a:lnTo>
                      <a:pt x="423" y="126"/>
                    </a:lnTo>
                    <a:lnTo>
                      <a:pt x="426" y="130"/>
                    </a:lnTo>
                    <a:lnTo>
                      <a:pt x="430" y="135"/>
                    </a:lnTo>
                    <a:lnTo>
                      <a:pt x="434" y="140"/>
                    </a:lnTo>
                    <a:lnTo>
                      <a:pt x="438" y="145"/>
                    </a:lnTo>
                    <a:lnTo>
                      <a:pt x="443" y="151"/>
                    </a:lnTo>
                    <a:lnTo>
                      <a:pt x="448" y="155"/>
                    </a:lnTo>
                    <a:lnTo>
                      <a:pt x="449" y="160"/>
                    </a:lnTo>
                    <a:lnTo>
                      <a:pt x="448" y="163"/>
                    </a:lnTo>
                    <a:lnTo>
                      <a:pt x="447" y="164"/>
                    </a:lnTo>
                    <a:lnTo>
                      <a:pt x="443" y="164"/>
                    </a:lnTo>
                    <a:lnTo>
                      <a:pt x="440" y="161"/>
                    </a:lnTo>
                    <a:lnTo>
                      <a:pt x="438" y="157"/>
                    </a:lnTo>
                    <a:lnTo>
                      <a:pt x="436" y="155"/>
                    </a:lnTo>
                    <a:lnTo>
                      <a:pt x="436" y="158"/>
                    </a:lnTo>
                    <a:lnTo>
                      <a:pt x="436" y="164"/>
                    </a:lnTo>
                    <a:lnTo>
                      <a:pt x="438" y="168"/>
                    </a:lnTo>
                    <a:lnTo>
                      <a:pt x="442" y="174"/>
                    </a:lnTo>
                    <a:lnTo>
                      <a:pt x="445" y="179"/>
                    </a:lnTo>
                    <a:lnTo>
                      <a:pt x="447" y="183"/>
                    </a:lnTo>
                    <a:lnTo>
                      <a:pt x="448" y="186"/>
                    </a:lnTo>
                    <a:lnTo>
                      <a:pt x="449" y="190"/>
                    </a:lnTo>
                    <a:lnTo>
                      <a:pt x="449" y="195"/>
                    </a:lnTo>
                    <a:lnTo>
                      <a:pt x="452" y="200"/>
                    </a:lnTo>
                    <a:lnTo>
                      <a:pt x="457" y="210"/>
                    </a:lnTo>
                    <a:lnTo>
                      <a:pt x="464" y="223"/>
                    </a:lnTo>
                    <a:lnTo>
                      <a:pt x="472" y="237"/>
                    </a:lnTo>
                    <a:lnTo>
                      <a:pt x="479" y="251"/>
                    </a:lnTo>
                    <a:lnTo>
                      <a:pt x="486" y="264"/>
                    </a:lnTo>
                    <a:lnTo>
                      <a:pt x="493" y="276"/>
                    </a:lnTo>
                    <a:lnTo>
                      <a:pt x="497" y="284"/>
                    </a:lnTo>
                    <a:lnTo>
                      <a:pt x="502" y="295"/>
                    </a:lnTo>
                    <a:lnTo>
                      <a:pt x="506" y="303"/>
                    </a:lnTo>
                    <a:lnTo>
                      <a:pt x="509" y="307"/>
                    </a:lnTo>
                    <a:lnTo>
                      <a:pt x="511" y="310"/>
                    </a:lnTo>
                    <a:lnTo>
                      <a:pt x="515" y="330"/>
                    </a:lnTo>
                    <a:lnTo>
                      <a:pt x="515" y="350"/>
                    </a:lnTo>
                    <a:lnTo>
                      <a:pt x="515" y="367"/>
                    </a:lnTo>
                    <a:lnTo>
                      <a:pt x="516" y="379"/>
                    </a:lnTo>
                  </a:path>
                </a:pathLst>
              </a:custGeom>
              <a:solidFill>
                <a:srgbClr val="92D050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115"/>
              <p:cNvSpPr>
                <a:spLocks/>
              </p:cNvSpPr>
              <p:nvPr/>
            </p:nvSpPr>
            <p:spPr bwMode="auto">
              <a:xfrm>
                <a:off x="3302" y="3307"/>
                <a:ext cx="463" cy="450"/>
              </a:xfrm>
              <a:custGeom>
                <a:avLst/>
                <a:gdLst>
                  <a:gd name="T0" fmla="*/ 400 w 316"/>
                  <a:gd name="T1" fmla="*/ 763 h 322"/>
                  <a:gd name="T2" fmla="*/ 333 w 316"/>
                  <a:gd name="T3" fmla="*/ 777 h 322"/>
                  <a:gd name="T4" fmla="*/ 283 w 316"/>
                  <a:gd name="T5" fmla="*/ 763 h 322"/>
                  <a:gd name="T6" fmla="*/ 176 w 316"/>
                  <a:gd name="T7" fmla="*/ 736 h 322"/>
                  <a:gd name="T8" fmla="*/ 79 w 316"/>
                  <a:gd name="T9" fmla="*/ 741 h 322"/>
                  <a:gd name="T10" fmla="*/ 34 w 316"/>
                  <a:gd name="T11" fmla="*/ 753 h 322"/>
                  <a:gd name="T12" fmla="*/ 34 w 316"/>
                  <a:gd name="T13" fmla="*/ 732 h 322"/>
                  <a:gd name="T14" fmla="*/ 62 w 316"/>
                  <a:gd name="T15" fmla="*/ 692 h 322"/>
                  <a:gd name="T16" fmla="*/ 66 w 316"/>
                  <a:gd name="T17" fmla="*/ 584 h 322"/>
                  <a:gd name="T18" fmla="*/ 86 w 316"/>
                  <a:gd name="T19" fmla="*/ 524 h 322"/>
                  <a:gd name="T20" fmla="*/ 107 w 316"/>
                  <a:gd name="T21" fmla="*/ 428 h 322"/>
                  <a:gd name="T22" fmla="*/ 86 w 316"/>
                  <a:gd name="T23" fmla="*/ 365 h 322"/>
                  <a:gd name="T24" fmla="*/ 41 w 316"/>
                  <a:gd name="T25" fmla="*/ 281 h 322"/>
                  <a:gd name="T26" fmla="*/ 539 w 316"/>
                  <a:gd name="T27" fmla="*/ 25 h 322"/>
                  <a:gd name="T28" fmla="*/ 548 w 316"/>
                  <a:gd name="T29" fmla="*/ 48 h 322"/>
                  <a:gd name="T30" fmla="*/ 555 w 316"/>
                  <a:gd name="T31" fmla="*/ 89 h 322"/>
                  <a:gd name="T32" fmla="*/ 582 w 316"/>
                  <a:gd name="T33" fmla="*/ 144 h 322"/>
                  <a:gd name="T34" fmla="*/ 568 w 316"/>
                  <a:gd name="T35" fmla="*/ 180 h 322"/>
                  <a:gd name="T36" fmla="*/ 539 w 316"/>
                  <a:gd name="T37" fmla="*/ 252 h 322"/>
                  <a:gd name="T38" fmla="*/ 494 w 316"/>
                  <a:gd name="T39" fmla="*/ 355 h 322"/>
                  <a:gd name="T40" fmla="*/ 488 w 316"/>
                  <a:gd name="T41" fmla="*/ 393 h 322"/>
                  <a:gd name="T42" fmla="*/ 481 w 316"/>
                  <a:gd name="T43" fmla="*/ 426 h 322"/>
                  <a:gd name="T44" fmla="*/ 492 w 316"/>
                  <a:gd name="T45" fmla="*/ 447 h 322"/>
                  <a:gd name="T46" fmla="*/ 818 w 316"/>
                  <a:gd name="T47" fmla="*/ 482 h 322"/>
                  <a:gd name="T48" fmla="*/ 857 w 316"/>
                  <a:gd name="T49" fmla="*/ 559 h 322"/>
                  <a:gd name="T50" fmla="*/ 831 w 316"/>
                  <a:gd name="T51" fmla="*/ 604 h 322"/>
                  <a:gd name="T52" fmla="*/ 797 w 316"/>
                  <a:gd name="T53" fmla="*/ 584 h 322"/>
                  <a:gd name="T54" fmla="*/ 758 w 316"/>
                  <a:gd name="T55" fmla="*/ 576 h 322"/>
                  <a:gd name="T56" fmla="*/ 724 w 316"/>
                  <a:gd name="T57" fmla="*/ 623 h 322"/>
                  <a:gd name="T58" fmla="*/ 797 w 316"/>
                  <a:gd name="T59" fmla="*/ 653 h 322"/>
                  <a:gd name="T60" fmla="*/ 857 w 316"/>
                  <a:gd name="T61" fmla="*/ 627 h 322"/>
                  <a:gd name="T62" fmla="*/ 867 w 316"/>
                  <a:gd name="T63" fmla="*/ 639 h 322"/>
                  <a:gd name="T64" fmla="*/ 922 w 316"/>
                  <a:gd name="T65" fmla="*/ 630 h 322"/>
                  <a:gd name="T66" fmla="*/ 966 w 316"/>
                  <a:gd name="T67" fmla="*/ 664 h 322"/>
                  <a:gd name="T68" fmla="*/ 897 w 316"/>
                  <a:gd name="T69" fmla="*/ 706 h 322"/>
                  <a:gd name="T70" fmla="*/ 908 w 316"/>
                  <a:gd name="T71" fmla="*/ 728 h 322"/>
                  <a:gd name="T72" fmla="*/ 905 w 316"/>
                  <a:gd name="T73" fmla="*/ 767 h 322"/>
                  <a:gd name="T74" fmla="*/ 979 w 316"/>
                  <a:gd name="T75" fmla="*/ 812 h 322"/>
                  <a:gd name="T76" fmla="*/ 960 w 316"/>
                  <a:gd name="T77" fmla="*/ 873 h 322"/>
                  <a:gd name="T78" fmla="*/ 922 w 316"/>
                  <a:gd name="T79" fmla="*/ 825 h 322"/>
                  <a:gd name="T80" fmla="*/ 859 w 316"/>
                  <a:gd name="T81" fmla="*/ 802 h 322"/>
                  <a:gd name="T82" fmla="*/ 826 w 316"/>
                  <a:gd name="T83" fmla="*/ 777 h 322"/>
                  <a:gd name="T84" fmla="*/ 793 w 316"/>
                  <a:gd name="T85" fmla="*/ 839 h 322"/>
                  <a:gd name="T86" fmla="*/ 724 w 316"/>
                  <a:gd name="T87" fmla="*/ 830 h 322"/>
                  <a:gd name="T88" fmla="*/ 664 w 316"/>
                  <a:gd name="T89" fmla="*/ 879 h 322"/>
                  <a:gd name="T90" fmla="*/ 610 w 316"/>
                  <a:gd name="T91" fmla="*/ 845 h 322"/>
                  <a:gd name="T92" fmla="*/ 560 w 316"/>
                  <a:gd name="T93" fmla="*/ 836 h 322"/>
                  <a:gd name="T94" fmla="*/ 567 w 316"/>
                  <a:gd name="T95" fmla="*/ 790 h 322"/>
                  <a:gd name="T96" fmla="*/ 513 w 316"/>
                  <a:gd name="T97" fmla="*/ 770 h 322"/>
                  <a:gd name="T98" fmla="*/ 447 w 316"/>
                  <a:gd name="T99" fmla="*/ 734 h 322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16"/>
                  <a:gd name="T151" fmla="*/ 0 h 322"/>
                  <a:gd name="T152" fmla="*/ 316 w 316"/>
                  <a:gd name="T153" fmla="*/ 322 h 322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16" h="322">
                    <a:moveTo>
                      <a:pt x="132" y="272"/>
                    </a:moveTo>
                    <a:lnTo>
                      <a:pt x="132" y="273"/>
                    </a:lnTo>
                    <a:lnTo>
                      <a:pt x="130" y="276"/>
                    </a:lnTo>
                    <a:lnTo>
                      <a:pt x="127" y="280"/>
                    </a:lnTo>
                    <a:lnTo>
                      <a:pt x="120" y="282"/>
                    </a:lnTo>
                    <a:lnTo>
                      <a:pt x="115" y="284"/>
                    </a:lnTo>
                    <a:lnTo>
                      <a:pt x="110" y="285"/>
                    </a:lnTo>
                    <a:lnTo>
                      <a:pt x="106" y="285"/>
                    </a:lnTo>
                    <a:lnTo>
                      <a:pt x="101" y="284"/>
                    </a:lnTo>
                    <a:lnTo>
                      <a:pt x="97" y="282"/>
                    </a:lnTo>
                    <a:lnTo>
                      <a:pt x="94" y="282"/>
                    </a:lnTo>
                    <a:lnTo>
                      <a:pt x="90" y="280"/>
                    </a:lnTo>
                    <a:lnTo>
                      <a:pt x="86" y="278"/>
                    </a:lnTo>
                    <a:lnTo>
                      <a:pt x="76" y="274"/>
                    </a:lnTo>
                    <a:lnTo>
                      <a:pt x="65" y="271"/>
                    </a:lnTo>
                    <a:lnTo>
                      <a:pt x="56" y="270"/>
                    </a:lnTo>
                    <a:lnTo>
                      <a:pt x="46" y="270"/>
                    </a:lnTo>
                    <a:lnTo>
                      <a:pt x="38" y="270"/>
                    </a:lnTo>
                    <a:lnTo>
                      <a:pt x="29" y="271"/>
                    </a:lnTo>
                    <a:lnTo>
                      <a:pt x="25" y="271"/>
                    </a:lnTo>
                    <a:lnTo>
                      <a:pt x="21" y="272"/>
                    </a:lnTo>
                    <a:lnTo>
                      <a:pt x="17" y="273"/>
                    </a:lnTo>
                    <a:lnTo>
                      <a:pt x="14" y="275"/>
                    </a:lnTo>
                    <a:lnTo>
                      <a:pt x="11" y="276"/>
                    </a:lnTo>
                    <a:lnTo>
                      <a:pt x="10" y="277"/>
                    </a:lnTo>
                    <a:lnTo>
                      <a:pt x="9" y="276"/>
                    </a:lnTo>
                    <a:lnTo>
                      <a:pt x="10" y="272"/>
                    </a:lnTo>
                    <a:lnTo>
                      <a:pt x="11" y="268"/>
                    </a:lnTo>
                    <a:lnTo>
                      <a:pt x="13" y="265"/>
                    </a:lnTo>
                    <a:lnTo>
                      <a:pt x="16" y="261"/>
                    </a:lnTo>
                    <a:lnTo>
                      <a:pt x="18" y="257"/>
                    </a:lnTo>
                    <a:lnTo>
                      <a:pt x="20" y="253"/>
                    </a:lnTo>
                    <a:lnTo>
                      <a:pt x="21" y="247"/>
                    </a:lnTo>
                    <a:lnTo>
                      <a:pt x="21" y="242"/>
                    </a:lnTo>
                    <a:lnTo>
                      <a:pt x="21" y="228"/>
                    </a:lnTo>
                    <a:lnTo>
                      <a:pt x="21" y="214"/>
                    </a:lnTo>
                    <a:lnTo>
                      <a:pt x="21" y="200"/>
                    </a:lnTo>
                    <a:lnTo>
                      <a:pt x="24" y="198"/>
                    </a:lnTo>
                    <a:lnTo>
                      <a:pt x="26" y="195"/>
                    </a:lnTo>
                    <a:lnTo>
                      <a:pt x="27" y="192"/>
                    </a:lnTo>
                    <a:lnTo>
                      <a:pt x="27" y="188"/>
                    </a:lnTo>
                    <a:lnTo>
                      <a:pt x="33" y="179"/>
                    </a:lnTo>
                    <a:lnTo>
                      <a:pt x="35" y="168"/>
                    </a:lnTo>
                    <a:lnTo>
                      <a:pt x="34" y="157"/>
                    </a:lnTo>
                    <a:lnTo>
                      <a:pt x="31" y="149"/>
                    </a:lnTo>
                    <a:lnTo>
                      <a:pt x="29" y="144"/>
                    </a:lnTo>
                    <a:lnTo>
                      <a:pt x="27" y="139"/>
                    </a:lnTo>
                    <a:lnTo>
                      <a:pt x="27" y="134"/>
                    </a:lnTo>
                    <a:lnTo>
                      <a:pt x="23" y="129"/>
                    </a:lnTo>
                    <a:lnTo>
                      <a:pt x="17" y="123"/>
                    </a:lnTo>
                    <a:lnTo>
                      <a:pt x="16" y="115"/>
                    </a:lnTo>
                    <a:lnTo>
                      <a:pt x="13" y="103"/>
                    </a:lnTo>
                    <a:lnTo>
                      <a:pt x="0" y="86"/>
                    </a:lnTo>
                    <a:lnTo>
                      <a:pt x="0" y="2"/>
                    </a:lnTo>
                    <a:lnTo>
                      <a:pt x="171" y="0"/>
                    </a:lnTo>
                    <a:lnTo>
                      <a:pt x="171" y="9"/>
                    </a:lnTo>
                    <a:lnTo>
                      <a:pt x="179" y="9"/>
                    </a:lnTo>
                    <a:lnTo>
                      <a:pt x="178" y="11"/>
                    </a:lnTo>
                    <a:lnTo>
                      <a:pt x="176" y="15"/>
                    </a:lnTo>
                    <a:lnTo>
                      <a:pt x="174" y="17"/>
                    </a:lnTo>
                    <a:lnTo>
                      <a:pt x="172" y="23"/>
                    </a:lnTo>
                    <a:lnTo>
                      <a:pt x="176" y="23"/>
                    </a:lnTo>
                    <a:lnTo>
                      <a:pt x="176" y="27"/>
                    </a:lnTo>
                    <a:lnTo>
                      <a:pt x="177" y="33"/>
                    </a:lnTo>
                    <a:lnTo>
                      <a:pt x="179" y="44"/>
                    </a:lnTo>
                    <a:lnTo>
                      <a:pt x="183" y="46"/>
                    </a:lnTo>
                    <a:lnTo>
                      <a:pt x="185" y="49"/>
                    </a:lnTo>
                    <a:lnTo>
                      <a:pt x="185" y="53"/>
                    </a:lnTo>
                    <a:lnTo>
                      <a:pt x="189" y="55"/>
                    </a:lnTo>
                    <a:lnTo>
                      <a:pt x="189" y="59"/>
                    </a:lnTo>
                    <a:lnTo>
                      <a:pt x="184" y="61"/>
                    </a:lnTo>
                    <a:lnTo>
                      <a:pt x="181" y="66"/>
                    </a:lnTo>
                    <a:lnTo>
                      <a:pt x="180" y="73"/>
                    </a:lnTo>
                    <a:lnTo>
                      <a:pt x="176" y="82"/>
                    </a:lnTo>
                    <a:lnTo>
                      <a:pt x="175" y="86"/>
                    </a:lnTo>
                    <a:lnTo>
                      <a:pt x="171" y="92"/>
                    </a:lnTo>
                    <a:lnTo>
                      <a:pt x="167" y="99"/>
                    </a:lnTo>
                    <a:lnTo>
                      <a:pt x="160" y="115"/>
                    </a:lnTo>
                    <a:lnTo>
                      <a:pt x="157" y="115"/>
                    </a:lnTo>
                    <a:lnTo>
                      <a:pt x="157" y="130"/>
                    </a:lnTo>
                    <a:lnTo>
                      <a:pt x="155" y="130"/>
                    </a:lnTo>
                    <a:lnTo>
                      <a:pt x="156" y="135"/>
                    </a:lnTo>
                    <a:lnTo>
                      <a:pt x="156" y="141"/>
                    </a:lnTo>
                    <a:lnTo>
                      <a:pt x="155" y="144"/>
                    </a:lnTo>
                    <a:lnTo>
                      <a:pt x="153" y="146"/>
                    </a:lnTo>
                    <a:lnTo>
                      <a:pt x="152" y="151"/>
                    </a:lnTo>
                    <a:lnTo>
                      <a:pt x="152" y="154"/>
                    </a:lnTo>
                    <a:lnTo>
                      <a:pt x="153" y="156"/>
                    </a:lnTo>
                    <a:lnTo>
                      <a:pt x="155" y="157"/>
                    </a:lnTo>
                    <a:lnTo>
                      <a:pt x="156" y="159"/>
                    </a:lnTo>
                    <a:lnTo>
                      <a:pt x="156" y="161"/>
                    </a:lnTo>
                    <a:lnTo>
                      <a:pt x="156" y="164"/>
                    </a:lnTo>
                    <a:lnTo>
                      <a:pt x="264" y="159"/>
                    </a:lnTo>
                    <a:lnTo>
                      <a:pt x="263" y="166"/>
                    </a:lnTo>
                    <a:lnTo>
                      <a:pt x="262" y="172"/>
                    </a:lnTo>
                    <a:lnTo>
                      <a:pt x="260" y="177"/>
                    </a:lnTo>
                    <a:lnTo>
                      <a:pt x="260" y="182"/>
                    </a:lnTo>
                    <a:lnTo>
                      <a:pt x="262" y="192"/>
                    </a:lnTo>
                    <a:lnTo>
                      <a:pt x="267" y="198"/>
                    </a:lnTo>
                    <a:lnTo>
                      <a:pt x="272" y="205"/>
                    </a:lnTo>
                    <a:lnTo>
                      <a:pt x="277" y="219"/>
                    </a:lnTo>
                    <a:lnTo>
                      <a:pt x="272" y="221"/>
                    </a:lnTo>
                    <a:lnTo>
                      <a:pt x="268" y="221"/>
                    </a:lnTo>
                    <a:lnTo>
                      <a:pt x="264" y="221"/>
                    </a:lnTo>
                    <a:lnTo>
                      <a:pt x="262" y="222"/>
                    </a:lnTo>
                    <a:lnTo>
                      <a:pt x="260" y="223"/>
                    </a:lnTo>
                    <a:lnTo>
                      <a:pt x="257" y="219"/>
                    </a:lnTo>
                    <a:lnTo>
                      <a:pt x="253" y="214"/>
                    </a:lnTo>
                    <a:lnTo>
                      <a:pt x="248" y="214"/>
                    </a:lnTo>
                    <a:lnTo>
                      <a:pt x="246" y="214"/>
                    </a:lnTo>
                    <a:lnTo>
                      <a:pt x="243" y="211"/>
                    </a:lnTo>
                    <a:lnTo>
                      <a:pt x="241" y="211"/>
                    </a:lnTo>
                    <a:lnTo>
                      <a:pt x="239" y="214"/>
                    </a:lnTo>
                    <a:lnTo>
                      <a:pt x="237" y="219"/>
                    </a:lnTo>
                    <a:lnTo>
                      <a:pt x="232" y="224"/>
                    </a:lnTo>
                    <a:lnTo>
                      <a:pt x="230" y="228"/>
                    </a:lnTo>
                    <a:lnTo>
                      <a:pt x="232" y="233"/>
                    </a:lnTo>
                    <a:lnTo>
                      <a:pt x="239" y="235"/>
                    </a:lnTo>
                    <a:lnTo>
                      <a:pt x="246" y="239"/>
                    </a:lnTo>
                    <a:lnTo>
                      <a:pt x="253" y="239"/>
                    </a:lnTo>
                    <a:lnTo>
                      <a:pt x="260" y="235"/>
                    </a:lnTo>
                    <a:lnTo>
                      <a:pt x="263" y="234"/>
                    </a:lnTo>
                    <a:lnTo>
                      <a:pt x="267" y="231"/>
                    </a:lnTo>
                    <a:lnTo>
                      <a:pt x="272" y="230"/>
                    </a:lnTo>
                    <a:lnTo>
                      <a:pt x="276" y="230"/>
                    </a:lnTo>
                    <a:lnTo>
                      <a:pt x="278" y="230"/>
                    </a:lnTo>
                    <a:lnTo>
                      <a:pt x="278" y="231"/>
                    </a:lnTo>
                    <a:lnTo>
                      <a:pt x="276" y="234"/>
                    </a:lnTo>
                    <a:lnTo>
                      <a:pt x="271" y="238"/>
                    </a:lnTo>
                    <a:lnTo>
                      <a:pt x="277" y="243"/>
                    </a:lnTo>
                    <a:lnTo>
                      <a:pt x="284" y="237"/>
                    </a:lnTo>
                    <a:lnTo>
                      <a:pt x="293" y="231"/>
                    </a:lnTo>
                    <a:lnTo>
                      <a:pt x="301" y="228"/>
                    </a:lnTo>
                    <a:lnTo>
                      <a:pt x="305" y="223"/>
                    </a:lnTo>
                    <a:lnTo>
                      <a:pt x="307" y="235"/>
                    </a:lnTo>
                    <a:lnTo>
                      <a:pt x="307" y="243"/>
                    </a:lnTo>
                    <a:lnTo>
                      <a:pt x="304" y="249"/>
                    </a:lnTo>
                    <a:lnTo>
                      <a:pt x="296" y="253"/>
                    </a:lnTo>
                    <a:lnTo>
                      <a:pt x="289" y="256"/>
                    </a:lnTo>
                    <a:lnTo>
                      <a:pt x="285" y="258"/>
                    </a:lnTo>
                    <a:lnTo>
                      <a:pt x="285" y="260"/>
                    </a:lnTo>
                    <a:lnTo>
                      <a:pt x="287" y="262"/>
                    </a:lnTo>
                    <a:lnTo>
                      <a:pt x="288" y="265"/>
                    </a:lnTo>
                    <a:lnTo>
                      <a:pt x="289" y="267"/>
                    </a:lnTo>
                    <a:lnTo>
                      <a:pt x="286" y="268"/>
                    </a:lnTo>
                    <a:lnTo>
                      <a:pt x="280" y="270"/>
                    </a:lnTo>
                    <a:lnTo>
                      <a:pt x="283" y="275"/>
                    </a:lnTo>
                    <a:lnTo>
                      <a:pt x="288" y="281"/>
                    </a:lnTo>
                    <a:lnTo>
                      <a:pt x="294" y="285"/>
                    </a:lnTo>
                    <a:lnTo>
                      <a:pt x="300" y="289"/>
                    </a:lnTo>
                    <a:lnTo>
                      <a:pt x="307" y="294"/>
                    </a:lnTo>
                    <a:lnTo>
                      <a:pt x="311" y="298"/>
                    </a:lnTo>
                    <a:lnTo>
                      <a:pt x="315" y="302"/>
                    </a:lnTo>
                    <a:lnTo>
                      <a:pt x="316" y="306"/>
                    </a:lnTo>
                    <a:lnTo>
                      <a:pt x="310" y="316"/>
                    </a:lnTo>
                    <a:lnTo>
                      <a:pt x="305" y="320"/>
                    </a:lnTo>
                    <a:lnTo>
                      <a:pt x="301" y="319"/>
                    </a:lnTo>
                    <a:lnTo>
                      <a:pt x="298" y="310"/>
                    </a:lnTo>
                    <a:lnTo>
                      <a:pt x="296" y="305"/>
                    </a:lnTo>
                    <a:lnTo>
                      <a:pt x="293" y="302"/>
                    </a:lnTo>
                    <a:lnTo>
                      <a:pt x="288" y="298"/>
                    </a:lnTo>
                    <a:lnTo>
                      <a:pt x="283" y="296"/>
                    </a:lnTo>
                    <a:lnTo>
                      <a:pt x="278" y="295"/>
                    </a:lnTo>
                    <a:lnTo>
                      <a:pt x="273" y="294"/>
                    </a:lnTo>
                    <a:lnTo>
                      <a:pt x="271" y="292"/>
                    </a:lnTo>
                    <a:lnTo>
                      <a:pt x="268" y="290"/>
                    </a:lnTo>
                    <a:lnTo>
                      <a:pt x="266" y="287"/>
                    </a:lnTo>
                    <a:lnTo>
                      <a:pt x="263" y="285"/>
                    </a:lnTo>
                    <a:lnTo>
                      <a:pt x="260" y="286"/>
                    </a:lnTo>
                    <a:lnTo>
                      <a:pt x="255" y="292"/>
                    </a:lnTo>
                    <a:lnTo>
                      <a:pt x="252" y="301"/>
                    </a:lnTo>
                    <a:lnTo>
                      <a:pt x="252" y="307"/>
                    </a:lnTo>
                    <a:lnTo>
                      <a:pt x="251" y="311"/>
                    </a:lnTo>
                    <a:lnTo>
                      <a:pt x="243" y="310"/>
                    </a:lnTo>
                    <a:lnTo>
                      <a:pt x="237" y="306"/>
                    </a:lnTo>
                    <a:lnTo>
                      <a:pt x="230" y="304"/>
                    </a:lnTo>
                    <a:lnTo>
                      <a:pt x="223" y="306"/>
                    </a:lnTo>
                    <a:lnTo>
                      <a:pt x="216" y="316"/>
                    </a:lnTo>
                    <a:lnTo>
                      <a:pt x="214" y="320"/>
                    </a:lnTo>
                    <a:lnTo>
                      <a:pt x="211" y="322"/>
                    </a:lnTo>
                    <a:lnTo>
                      <a:pt x="208" y="322"/>
                    </a:lnTo>
                    <a:lnTo>
                      <a:pt x="205" y="318"/>
                    </a:lnTo>
                    <a:lnTo>
                      <a:pt x="201" y="312"/>
                    </a:lnTo>
                    <a:lnTo>
                      <a:pt x="194" y="310"/>
                    </a:lnTo>
                    <a:lnTo>
                      <a:pt x="190" y="308"/>
                    </a:lnTo>
                    <a:lnTo>
                      <a:pt x="184" y="308"/>
                    </a:lnTo>
                    <a:lnTo>
                      <a:pt x="180" y="308"/>
                    </a:lnTo>
                    <a:lnTo>
                      <a:pt x="178" y="306"/>
                    </a:lnTo>
                    <a:lnTo>
                      <a:pt x="178" y="303"/>
                    </a:lnTo>
                    <a:lnTo>
                      <a:pt x="181" y="298"/>
                    </a:lnTo>
                    <a:lnTo>
                      <a:pt x="182" y="292"/>
                    </a:lnTo>
                    <a:lnTo>
                      <a:pt x="180" y="289"/>
                    </a:lnTo>
                    <a:lnTo>
                      <a:pt x="175" y="287"/>
                    </a:lnTo>
                    <a:lnTo>
                      <a:pt x="171" y="286"/>
                    </a:lnTo>
                    <a:lnTo>
                      <a:pt x="167" y="285"/>
                    </a:lnTo>
                    <a:lnTo>
                      <a:pt x="163" y="282"/>
                    </a:lnTo>
                    <a:lnTo>
                      <a:pt x="158" y="278"/>
                    </a:lnTo>
                    <a:lnTo>
                      <a:pt x="154" y="274"/>
                    </a:lnTo>
                    <a:lnTo>
                      <a:pt x="148" y="271"/>
                    </a:lnTo>
                    <a:lnTo>
                      <a:pt x="142" y="269"/>
                    </a:lnTo>
                    <a:lnTo>
                      <a:pt x="137" y="269"/>
                    </a:lnTo>
                    <a:lnTo>
                      <a:pt x="132" y="272"/>
                    </a:lnTo>
                    <a:close/>
                  </a:path>
                </a:pathLst>
              </a:custGeom>
              <a:solidFill>
                <a:srgbClr val="92D0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116"/>
              <p:cNvSpPr>
                <a:spLocks/>
              </p:cNvSpPr>
              <p:nvPr/>
            </p:nvSpPr>
            <p:spPr bwMode="auto">
              <a:xfrm>
                <a:off x="3302" y="3307"/>
                <a:ext cx="463" cy="450"/>
              </a:xfrm>
              <a:custGeom>
                <a:avLst/>
                <a:gdLst>
                  <a:gd name="T0" fmla="*/ 407 w 316"/>
                  <a:gd name="T1" fmla="*/ 753 h 322"/>
                  <a:gd name="T2" fmla="*/ 346 w 316"/>
                  <a:gd name="T3" fmla="*/ 777 h 322"/>
                  <a:gd name="T4" fmla="*/ 296 w 316"/>
                  <a:gd name="T5" fmla="*/ 770 h 322"/>
                  <a:gd name="T6" fmla="*/ 204 w 316"/>
                  <a:gd name="T7" fmla="*/ 741 h 322"/>
                  <a:gd name="T8" fmla="*/ 91 w 316"/>
                  <a:gd name="T9" fmla="*/ 741 h 322"/>
                  <a:gd name="T10" fmla="*/ 45 w 316"/>
                  <a:gd name="T11" fmla="*/ 750 h 322"/>
                  <a:gd name="T12" fmla="*/ 32 w 316"/>
                  <a:gd name="T13" fmla="*/ 742 h 322"/>
                  <a:gd name="T14" fmla="*/ 56 w 316"/>
                  <a:gd name="T15" fmla="*/ 702 h 322"/>
                  <a:gd name="T16" fmla="*/ 66 w 316"/>
                  <a:gd name="T17" fmla="*/ 623 h 322"/>
                  <a:gd name="T18" fmla="*/ 82 w 316"/>
                  <a:gd name="T19" fmla="*/ 534 h 322"/>
                  <a:gd name="T20" fmla="*/ 110 w 316"/>
                  <a:gd name="T21" fmla="*/ 458 h 322"/>
                  <a:gd name="T22" fmla="*/ 86 w 316"/>
                  <a:gd name="T23" fmla="*/ 379 h 322"/>
                  <a:gd name="T24" fmla="*/ 50 w 316"/>
                  <a:gd name="T25" fmla="*/ 314 h 322"/>
                  <a:gd name="T26" fmla="*/ 539 w 316"/>
                  <a:gd name="T27" fmla="*/ 0 h 322"/>
                  <a:gd name="T28" fmla="*/ 554 w 316"/>
                  <a:gd name="T29" fmla="*/ 41 h 322"/>
                  <a:gd name="T30" fmla="*/ 554 w 316"/>
                  <a:gd name="T31" fmla="*/ 74 h 322"/>
                  <a:gd name="T32" fmla="*/ 582 w 316"/>
                  <a:gd name="T33" fmla="*/ 133 h 322"/>
                  <a:gd name="T34" fmla="*/ 580 w 316"/>
                  <a:gd name="T35" fmla="*/ 166 h 322"/>
                  <a:gd name="T36" fmla="*/ 549 w 316"/>
                  <a:gd name="T37" fmla="*/ 235 h 322"/>
                  <a:gd name="T38" fmla="*/ 494 w 316"/>
                  <a:gd name="T39" fmla="*/ 314 h 322"/>
                  <a:gd name="T40" fmla="*/ 492 w 316"/>
                  <a:gd name="T41" fmla="*/ 384 h 322"/>
                  <a:gd name="T42" fmla="*/ 479 w 316"/>
                  <a:gd name="T43" fmla="*/ 419 h 322"/>
                  <a:gd name="T44" fmla="*/ 492 w 316"/>
                  <a:gd name="T45" fmla="*/ 439 h 322"/>
                  <a:gd name="T46" fmla="*/ 825 w 316"/>
                  <a:gd name="T47" fmla="*/ 468 h 322"/>
                  <a:gd name="T48" fmla="*/ 840 w 316"/>
                  <a:gd name="T49" fmla="*/ 541 h 322"/>
                  <a:gd name="T50" fmla="*/ 844 w 316"/>
                  <a:gd name="T51" fmla="*/ 604 h 322"/>
                  <a:gd name="T52" fmla="*/ 809 w 316"/>
                  <a:gd name="T53" fmla="*/ 598 h 322"/>
                  <a:gd name="T54" fmla="*/ 765 w 316"/>
                  <a:gd name="T55" fmla="*/ 576 h 322"/>
                  <a:gd name="T56" fmla="*/ 730 w 316"/>
                  <a:gd name="T57" fmla="*/ 611 h 322"/>
                  <a:gd name="T58" fmla="*/ 772 w 316"/>
                  <a:gd name="T59" fmla="*/ 653 h 322"/>
                  <a:gd name="T60" fmla="*/ 840 w 316"/>
                  <a:gd name="T61" fmla="*/ 630 h 322"/>
                  <a:gd name="T62" fmla="*/ 873 w 316"/>
                  <a:gd name="T63" fmla="*/ 630 h 322"/>
                  <a:gd name="T64" fmla="*/ 894 w 316"/>
                  <a:gd name="T65" fmla="*/ 647 h 322"/>
                  <a:gd name="T66" fmla="*/ 966 w 316"/>
                  <a:gd name="T67" fmla="*/ 640 h 322"/>
                  <a:gd name="T68" fmla="*/ 908 w 316"/>
                  <a:gd name="T69" fmla="*/ 699 h 322"/>
                  <a:gd name="T70" fmla="*/ 905 w 316"/>
                  <a:gd name="T71" fmla="*/ 723 h 322"/>
                  <a:gd name="T72" fmla="*/ 891 w 316"/>
                  <a:gd name="T73" fmla="*/ 750 h 322"/>
                  <a:gd name="T74" fmla="*/ 966 w 316"/>
                  <a:gd name="T75" fmla="*/ 802 h 322"/>
                  <a:gd name="T76" fmla="*/ 974 w 316"/>
                  <a:gd name="T77" fmla="*/ 864 h 322"/>
                  <a:gd name="T78" fmla="*/ 932 w 316"/>
                  <a:gd name="T79" fmla="*/ 832 h 322"/>
                  <a:gd name="T80" fmla="*/ 873 w 316"/>
                  <a:gd name="T81" fmla="*/ 805 h 322"/>
                  <a:gd name="T82" fmla="*/ 837 w 316"/>
                  <a:gd name="T83" fmla="*/ 783 h 322"/>
                  <a:gd name="T84" fmla="*/ 793 w 316"/>
                  <a:gd name="T85" fmla="*/ 822 h 322"/>
                  <a:gd name="T86" fmla="*/ 744 w 316"/>
                  <a:gd name="T87" fmla="*/ 836 h 322"/>
                  <a:gd name="T88" fmla="*/ 674 w 316"/>
                  <a:gd name="T89" fmla="*/ 873 h 322"/>
                  <a:gd name="T90" fmla="*/ 633 w 316"/>
                  <a:gd name="T91" fmla="*/ 851 h 322"/>
                  <a:gd name="T92" fmla="*/ 567 w 316"/>
                  <a:gd name="T93" fmla="*/ 840 h 322"/>
                  <a:gd name="T94" fmla="*/ 573 w 316"/>
                  <a:gd name="T95" fmla="*/ 797 h 322"/>
                  <a:gd name="T96" fmla="*/ 526 w 316"/>
                  <a:gd name="T97" fmla="*/ 777 h 322"/>
                  <a:gd name="T98" fmla="*/ 466 w 316"/>
                  <a:gd name="T99" fmla="*/ 741 h 322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16"/>
                  <a:gd name="T151" fmla="*/ 0 h 322"/>
                  <a:gd name="T152" fmla="*/ 316 w 316"/>
                  <a:gd name="T153" fmla="*/ 322 h 322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16" h="322">
                    <a:moveTo>
                      <a:pt x="132" y="272"/>
                    </a:moveTo>
                    <a:lnTo>
                      <a:pt x="132" y="272"/>
                    </a:lnTo>
                    <a:lnTo>
                      <a:pt x="132" y="273"/>
                    </a:lnTo>
                    <a:lnTo>
                      <a:pt x="130" y="276"/>
                    </a:lnTo>
                    <a:lnTo>
                      <a:pt x="127" y="280"/>
                    </a:lnTo>
                    <a:lnTo>
                      <a:pt x="120" y="282"/>
                    </a:lnTo>
                    <a:lnTo>
                      <a:pt x="115" y="284"/>
                    </a:lnTo>
                    <a:lnTo>
                      <a:pt x="110" y="285"/>
                    </a:lnTo>
                    <a:lnTo>
                      <a:pt x="106" y="285"/>
                    </a:lnTo>
                    <a:lnTo>
                      <a:pt x="101" y="284"/>
                    </a:lnTo>
                    <a:lnTo>
                      <a:pt x="97" y="282"/>
                    </a:lnTo>
                    <a:lnTo>
                      <a:pt x="94" y="282"/>
                    </a:lnTo>
                    <a:lnTo>
                      <a:pt x="90" y="280"/>
                    </a:lnTo>
                    <a:lnTo>
                      <a:pt x="86" y="278"/>
                    </a:lnTo>
                    <a:lnTo>
                      <a:pt x="76" y="274"/>
                    </a:lnTo>
                    <a:lnTo>
                      <a:pt x="65" y="271"/>
                    </a:lnTo>
                    <a:lnTo>
                      <a:pt x="56" y="270"/>
                    </a:lnTo>
                    <a:lnTo>
                      <a:pt x="46" y="270"/>
                    </a:lnTo>
                    <a:lnTo>
                      <a:pt x="38" y="270"/>
                    </a:lnTo>
                    <a:lnTo>
                      <a:pt x="29" y="271"/>
                    </a:lnTo>
                    <a:lnTo>
                      <a:pt x="25" y="271"/>
                    </a:lnTo>
                    <a:lnTo>
                      <a:pt x="21" y="272"/>
                    </a:lnTo>
                    <a:lnTo>
                      <a:pt x="17" y="273"/>
                    </a:lnTo>
                    <a:lnTo>
                      <a:pt x="14" y="275"/>
                    </a:lnTo>
                    <a:lnTo>
                      <a:pt x="11" y="276"/>
                    </a:lnTo>
                    <a:lnTo>
                      <a:pt x="10" y="277"/>
                    </a:lnTo>
                    <a:lnTo>
                      <a:pt x="9" y="276"/>
                    </a:lnTo>
                    <a:lnTo>
                      <a:pt x="10" y="272"/>
                    </a:lnTo>
                    <a:lnTo>
                      <a:pt x="11" y="268"/>
                    </a:lnTo>
                    <a:lnTo>
                      <a:pt x="13" y="265"/>
                    </a:lnTo>
                    <a:lnTo>
                      <a:pt x="16" y="261"/>
                    </a:lnTo>
                    <a:lnTo>
                      <a:pt x="18" y="257"/>
                    </a:lnTo>
                    <a:lnTo>
                      <a:pt x="20" y="253"/>
                    </a:lnTo>
                    <a:lnTo>
                      <a:pt x="21" y="247"/>
                    </a:lnTo>
                    <a:lnTo>
                      <a:pt x="21" y="242"/>
                    </a:lnTo>
                    <a:lnTo>
                      <a:pt x="21" y="228"/>
                    </a:lnTo>
                    <a:lnTo>
                      <a:pt x="21" y="214"/>
                    </a:lnTo>
                    <a:lnTo>
                      <a:pt x="21" y="200"/>
                    </a:lnTo>
                    <a:lnTo>
                      <a:pt x="24" y="198"/>
                    </a:lnTo>
                    <a:lnTo>
                      <a:pt x="26" y="195"/>
                    </a:lnTo>
                    <a:lnTo>
                      <a:pt x="27" y="192"/>
                    </a:lnTo>
                    <a:lnTo>
                      <a:pt x="27" y="188"/>
                    </a:lnTo>
                    <a:lnTo>
                      <a:pt x="33" y="179"/>
                    </a:lnTo>
                    <a:lnTo>
                      <a:pt x="35" y="168"/>
                    </a:lnTo>
                    <a:lnTo>
                      <a:pt x="34" y="157"/>
                    </a:lnTo>
                    <a:lnTo>
                      <a:pt x="31" y="149"/>
                    </a:lnTo>
                    <a:lnTo>
                      <a:pt x="29" y="144"/>
                    </a:lnTo>
                    <a:lnTo>
                      <a:pt x="27" y="139"/>
                    </a:lnTo>
                    <a:lnTo>
                      <a:pt x="27" y="134"/>
                    </a:lnTo>
                    <a:lnTo>
                      <a:pt x="23" y="129"/>
                    </a:lnTo>
                    <a:lnTo>
                      <a:pt x="17" y="123"/>
                    </a:lnTo>
                    <a:lnTo>
                      <a:pt x="16" y="115"/>
                    </a:lnTo>
                    <a:lnTo>
                      <a:pt x="13" y="103"/>
                    </a:lnTo>
                    <a:lnTo>
                      <a:pt x="0" y="86"/>
                    </a:lnTo>
                    <a:lnTo>
                      <a:pt x="0" y="2"/>
                    </a:lnTo>
                    <a:lnTo>
                      <a:pt x="171" y="0"/>
                    </a:lnTo>
                    <a:lnTo>
                      <a:pt x="171" y="9"/>
                    </a:lnTo>
                    <a:lnTo>
                      <a:pt x="179" y="9"/>
                    </a:lnTo>
                    <a:lnTo>
                      <a:pt x="178" y="11"/>
                    </a:lnTo>
                    <a:lnTo>
                      <a:pt x="176" y="15"/>
                    </a:lnTo>
                    <a:lnTo>
                      <a:pt x="174" y="17"/>
                    </a:lnTo>
                    <a:lnTo>
                      <a:pt x="172" y="23"/>
                    </a:lnTo>
                    <a:lnTo>
                      <a:pt x="176" y="23"/>
                    </a:lnTo>
                    <a:lnTo>
                      <a:pt x="176" y="27"/>
                    </a:lnTo>
                    <a:lnTo>
                      <a:pt x="177" y="33"/>
                    </a:lnTo>
                    <a:lnTo>
                      <a:pt x="179" y="44"/>
                    </a:lnTo>
                    <a:lnTo>
                      <a:pt x="183" y="46"/>
                    </a:lnTo>
                    <a:lnTo>
                      <a:pt x="185" y="49"/>
                    </a:lnTo>
                    <a:lnTo>
                      <a:pt x="185" y="53"/>
                    </a:lnTo>
                    <a:lnTo>
                      <a:pt x="189" y="55"/>
                    </a:lnTo>
                    <a:lnTo>
                      <a:pt x="189" y="59"/>
                    </a:lnTo>
                    <a:lnTo>
                      <a:pt x="184" y="61"/>
                    </a:lnTo>
                    <a:lnTo>
                      <a:pt x="181" y="66"/>
                    </a:lnTo>
                    <a:lnTo>
                      <a:pt x="180" y="73"/>
                    </a:lnTo>
                    <a:lnTo>
                      <a:pt x="176" y="82"/>
                    </a:lnTo>
                    <a:lnTo>
                      <a:pt x="175" y="86"/>
                    </a:lnTo>
                    <a:lnTo>
                      <a:pt x="171" y="92"/>
                    </a:lnTo>
                    <a:lnTo>
                      <a:pt x="167" y="99"/>
                    </a:lnTo>
                    <a:lnTo>
                      <a:pt x="160" y="115"/>
                    </a:lnTo>
                    <a:lnTo>
                      <a:pt x="157" y="115"/>
                    </a:lnTo>
                    <a:lnTo>
                      <a:pt x="157" y="130"/>
                    </a:lnTo>
                    <a:lnTo>
                      <a:pt x="155" y="130"/>
                    </a:lnTo>
                    <a:lnTo>
                      <a:pt x="156" y="135"/>
                    </a:lnTo>
                    <a:lnTo>
                      <a:pt x="156" y="141"/>
                    </a:lnTo>
                    <a:lnTo>
                      <a:pt x="155" y="144"/>
                    </a:lnTo>
                    <a:lnTo>
                      <a:pt x="153" y="146"/>
                    </a:lnTo>
                    <a:lnTo>
                      <a:pt x="152" y="151"/>
                    </a:lnTo>
                    <a:lnTo>
                      <a:pt x="152" y="154"/>
                    </a:lnTo>
                    <a:lnTo>
                      <a:pt x="153" y="156"/>
                    </a:lnTo>
                    <a:lnTo>
                      <a:pt x="155" y="157"/>
                    </a:lnTo>
                    <a:lnTo>
                      <a:pt x="156" y="159"/>
                    </a:lnTo>
                    <a:lnTo>
                      <a:pt x="156" y="161"/>
                    </a:lnTo>
                    <a:lnTo>
                      <a:pt x="156" y="164"/>
                    </a:lnTo>
                    <a:lnTo>
                      <a:pt x="264" y="159"/>
                    </a:lnTo>
                    <a:lnTo>
                      <a:pt x="263" y="166"/>
                    </a:lnTo>
                    <a:lnTo>
                      <a:pt x="262" y="172"/>
                    </a:lnTo>
                    <a:lnTo>
                      <a:pt x="260" y="177"/>
                    </a:lnTo>
                    <a:lnTo>
                      <a:pt x="260" y="182"/>
                    </a:lnTo>
                    <a:lnTo>
                      <a:pt x="262" y="192"/>
                    </a:lnTo>
                    <a:lnTo>
                      <a:pt x="267" y="198"/>
                    </a:lnTo>
                    <a:lnTo>
                      <a:pt x="272" y="205"/>
                    </a:lnTo>
                    <a:lnTo>
                      <a:pt x="277" y="219"/>
                    </a:lnTo>
                    <a:lnTo>
                      <a:pt x="272" y="221"/>
                    </a:lnTo>
                    <a:lnTo>
                      <a:pt x="268" y="221"/>
                    </a:lnTo>
                    <a:lnTo>
                      <a:pt x="264" y="221"/>
                    </a:lnTo>
                    <a:lnTo>
                      <a:pt x="262" y="222"/>
                    </a:lnTo>
                    <a:lnTo>
                      <a:pt x="260" y="223"/>
                    </a:lnTo>
                    <a:lnTo>
                      <a:pt x="257" y="219"/>
                    </a:lnTo>
                    <a:lnTo>
                      <a:pt x="253" y="214"/>
                    </a:lnTo>
                    <a:lnTo>
                      <a:pt x="248" y="214"/>
                    </a:lnTo>
                    <a:lnTo>
                      <a:pt x="246" y="214"/>
                    </a:lnTo>
                    <a:lnTo>
                      <a:pt x="243" y="211"/>
                    </a:lnTo>
                    <a:lnTo>
                      <a:pt x="241" y="211"/>
                    </a:lnTo>
                    <a:lnTo>
                      <a:pt x="239" y="214"/>
                    </a:lnTo>
                    <a:lnTo>
                      <a:pt x="237" y="219"/>
                    </a:lnTo>
                    <a:lnTo>
                      <a:pt x="232" y="224"/>
                    </a:lnTo>
                    <a:lnTo>
                      <a:pt x="230" y="228"/>
                    </a:lnTo>
                    <a:lnTo>
                      <a:pt x="232" y="233"/>
                    </a:lnTo>
                    <a:lnTo>
                      <a:pt x="239" y="235"/>
                    </a:lnTo>
                    <a:lnTo>
                      <a:pt x="246" y="239"/>
                    </a:lnTo>
                    <a:lnTo>
                      <a:pt x="253" y="239"/>
                    </a:lnTo>
                    <a:lnTo>
                      <a:pt x="260" y="235"/>
                    </a:lnTo>
                    <a:lnTo>
                      <a:pt x="263" y="234"/>
                    </a:lnTo>
                    <a:lnTo>
                      <a:pt x="267" y="231"/>
                    </a:lnTo>
                    <a:lnTo>
                      <a:pt x="272" y="230"/>
                    </a:lnTo>
                    <a:lnTo>
                      <a:pt x="276" y="230"/>
                    </a:lnTo>
                    <a:lnTo>
                      <a:pt x="278" y="230"/>
                    </a:lnTo>
                    <a:lnTo>
                      <a:pt x="278" y="231"/>
                    </a:lnTo>
                    <a:lnTo>
                      <a:pt x="276" y="234"/>
                    </a:lnTo>
                    <a:lnTo>
                      <a:pt x="271" y="238"/>
                    </a:lnTo>
                    <a:lnTo>
                      <a:pt x="277" y="243"/>
                    </a:lnTo>
                    <a:lnTo>
                      <a:pt x="284" y="237"/>
                    </a:lnTo>
                    <a:lnTo>
                      <a:pt x="293" y="231"/>
                    </a:lnTo>
                    <a:lnTo>
                      <a:pt x="301" y="228"/>
                    </a:lnTo>
                    <a:lnTo>
                      <a:pt x="305" y="223"/>
                    </a:lnTo>
                    <a:lnTo>
                      <a:pt x="307" y="235"/>
                    </a:lnTo>
                    <a:lnTo>
                      <a:pt x="307" y="243"/>
                    </a:lnTo>
                    <a:lnTo>
                      <a:pt x="304" y="249"/>
                    </a:lnTo>
                    <a:lnTo>
                      <a:pt x="296" y="253"/>
                    </a:lnTo>
                    <a:lnTo>
                      <a:pt x="289" y="256"/>
                    </a:lnTo>
                    <a:lnTo>
                      <a:pt x="285" y="258"/>
                    </a:lnTo>
                    <a:lnTo>
                      <a:pt x="285" y="260"/>
                    </a:lnTo>
                    <a:lnTo>
                      <a:pt x="287" y="262"/>
                    </a:lnTo>
                    <a:lnTo>
                      <a:pt x="288" y="265"/>
                    </a:lnTo>
                    <a:lnTo>
                      <a:pt x="289" y="267"/>
                    </a:lnTo>
                    <a:lnTo>
                      <a:pt x="286" y="268"/>
                    </a:lnTo>
                    <a:lnTo>
                      <a:pt x="280" y="270"/>
                    </a:lnTo>
                    <a:lnTo>
                      <a:pt x="283" y="275"/>
                    </a:lnTo>
                    <a:lnTo>
                      <a:pt x="288" y="281"/>
                    </a:lnTo>
                    <a:lnTo>
                      <a:pt x="294" y="285"/>
                    </a:lnTo>
                    <a:lnTo>
                      <a:pt x="300" y="289"/>
                    </a:lnTo>
                    <a:lnTo>
                      <a:pt x="307" y="294"/>
                    </a:lnTo>
                    <a:lnTo>
                      <a:pt x="311" y="298"/>
                    </a:lnTo>
                    <a:lnTo>
                      <a:pt x="315" y="302"/>
                    </a:lnTo>
                    <a:lnTo>
                      <a:pt x="316" y="306"/>
                    </a:lnTo>
                    <a:lnTo>
                      <a:pt x="310" y="316"/>
                    </a:lnTo>
                    <a:lnTo>
                      <a:pt x="305" y="320"/>
                    </a:lnTo>
                    <a:lnTo>
                      <a:pt x="301" y="319"/>
                    </a:lnTo>
                    <a:lnTo>
                      <a:pt x="298" y="310"/>
                    </a:lnTo>
                    <a:lnTo>
                      <a:pt x="296" y="305"/>
                    </a:lnTo>
                    <a:lnTo>
                      <a:pt x="293" y="302"/>
                    </a:lnTo>
                    <a:lnTo>
                      <a:pt x="288" y="298"/>
                    </a:lnTo>
                    <a:lnTo>
                      <a:pt x="283" y="296"/>
                    </a:lnTo>
                    <a:lnTo>
                      <a:pt x="278" y="295"/>
                    </a:lnTo>
                    <a:lnTo>
                      <a:pt x="273" y="294"/>
                    </a:lnTo>
                    <a:lnTo>
                      <a:pt x="271" y="292"/>
                    </a:lnTo>
                    <a:lnTo>
                      <a:pt x="268" y="290"/>
                    </a:lnTo>
                    <a:lnTo>
                      <a:pt x="266" y="287"/>
                    </a:lnTo>
                    <a:lnTo>
                      <a:pt x="263" y="285"/>
                    </a:lnTo>
                    <a:lnTo>
                      <a:pt x="260" y="286"/>
                    </a:lnTo>
                    <a:lnTo>
                      <a:pt x="255" y="292"/>
                    </a:lnTo>
                    <a:lnTo>
                      <a:pt x="252" y="301"/>
                    </a:lnTo>
                    <a:lnTo>
                      <a:pt x="252" y="307"/>
                    </a:lnTo>
                    <a:lnTo>
                      <a:pt x="251" y="311"/>
                    </a:lnTo>
                    <a:lnTo>
                      <a:pt x="243" y="310"/>
                    </a:lnTo>
                    <a:lnTo>
                      <a:pt x="237" y="306"/>
                    </a:lnTo>
                    <a:lnTo>
                      <a:pt x="230" y="304"/>
                    </a:lnTo>
                    <a:lnTo>
                      <a:pt x="223" y="306"/>
                    </a:lnTo>
                    <a:lnTo>
                      <a:pt x="216" y="316"/>
                    </a:lnTo>
                    <a:lnTo>
                      <a:pt x="214" y="320"/>
                    </a:lnTo>
                    <a:lnTo>
                      <a:pt x="211" y="322"/>
                    </a:lnTo>
                    <a:lnTo>
                      <a:pt x="208" y="322"/>
                    </a:lnTo>
                    <a:lnTo>
                      <a:pt x="205" y="318"/>
                    </a:lnTo>
                    <a:lnTo>
                      <a:pt x="201" y="312"/>
                    </a:lnTo>
                    <a:lnTo>
                      <a:pt x="194" y="310"/>
                    </a:lnTo>
                    <a:lnTo>
                      <a:pt x="190" y="308"/>
                    </a:lnTo>
                    <a:lnTo>
                      <a:pt x="184" y="308"/>
                    </a:lnTo>
                    <a:lnTo>
                      <a:pt x="180" y="308"/>
                    </a:lnTo>
                    <a:lnTo>
                      <a:pt x="178" y="306"/>
                    </a:lnTo>
                    <a:lnTo>
                      <a:pt x="178" y="303"/>
                    </a:lnTo>
                    <a:lnTo>
                      <a:pt x="181" y="298"/>
                    </a:lnTo>
                    <a:lnTo>
                      <a:pt x="182" y="292"/>
                    </a:lnTo>
                    <a:lnTo>
                      <a:pt x="180" y="289"/>
                    </a:lnTo>
                    <a:lnTo>
                      <a:pt x="175" y="287"/>
                    </a:lnTo>
                    <a:lnTo>
                      <a:pt x="171" y="286"/>
                    </a:lnTo>
                    <a:lnTo>
                      <a:pt x="167" y="285"/>
                    </a:lnTo>
                    <a:lnTo>
                      <a:pt x="163" y="282"/>
                    </a:lnTo>
                    <a:lnTo>
                      <a:pt x="158" y="278"/>
                    </a:lnTo>
                    <a:lnTo>
                      <a:pt x="154" y="274"/>
                    </a:lnTo>
                    <a:lnTo>
                      <a:pt x="148" y="271"/>
                    </a:lnTo>
                    <a:lnTo>
                      <a:pt x="142" y="269"/>
                    </a:lnTo>
                    <a:lnTo>
                      <a:pt x="137" y="269"/>
                    </a:lnTo>
                    <a:lnTo>
                      <a:pt x="132" y="27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117"/>
              <p:cNvSpPr>
                <a:spLocks/>
              </p:cNvSpPr>
              <p:nvPr/>
            </p:nvSpPr>
            <p:spPr bwMode="auto">
              <a:xfrm>
                <a:off x="2179" y="2903"/>
                <a:ext cx="1174" cy="1215"/>
              </a:xfrm>
              <a:custGeom>
                <a:avLst/>
                <a:gdLst>
                  <a:gd name="T0" fmla="*/ 2467 w 801"/>
                  <a:gd name="T1" fmla="*/ 1503 h 869"/>
                  <a:gd name="T2" fmla="*/ 2481 w 801"/>
                  <a:gd name="T3" fmla="*/ 1337 h 869"/>
                  <a:gd name="T4" fmla="*/ 2519 w 801"/>
                  <a:gd name="T5" fmla="*/ 1219 h 869"/>
                  <a:gd name="T6" fmla="*/ 2467 w 801"/>
                  <a:gd name="T7" fmla="*/ 1105 h 869"/>
                  <a:gd name="T8" fmla="*/ 2347 w 801"/>
                  <a:gd name="T9" fmla="*/ 681 h 869"/>
                  <a:gd name="T10" fmla="*/ 2190 w 801"/>
                  <a:gd name="T11" fmla="*/ 605 h 869"/>
                  <a:gd name="T12" fmla="*/ 2065 w 801"/>
                  <a:gd name="T13" fmla="*/ 625 h 869"/>
                  <a:gd name="T14" fmla="*/ 1974 w 801"/>
                  <a:gd name="T15" fmla="*/ 647 h 869"/>
                  <a:gd name="T16" fmla="*/ 1895 w 801"/>
                  <a:gd name="T17" fmla="*/ 615 h 869"/>
                  <a:gd name="T18" fmla="*/ 1817 w 801"/>
                  <a:gd name="T19" fmla="*/ 643 h 869"/>
                  <a:gd name="T20" fmla="*/ 1763 w 801"/>
                  <a:gd name="T21" fmla="*/ 615 h 869"/>
                  <a:gd name="T22" fmla="*/ 1699 w 801"/>
                  <a:gd name="T23" fmla="*/ 605 h 869"/>
                  <a:gd name="T24" fmla="*/ 1624 w 801"/>
                  <a:gd name="T25" fmla="*/ 561 h 869"/>
                  <a:gd name="T26" fmla="*/ 1482 w 801"/>
                  <a:gd name="T27" fmla="*/ 555 h 869"/>
                  <a:gd name="T28" fmla="*/ 1398 w 801"/>
                  <a:gd name="T29" fmla="*/ 487 h 869"/>
                  <a:gd name="T30" fmla="*/ 1282 w 801"/>
                  <a:gd name="T31" fmla="*/ 452 h 869"/>
                  <a:gd name="T32" fmla="*/ 47 w 801"/>
                  <a:gd name="T33" fmla="*/ 1016 h 869"/>
                  <a:gd name="T34" fmla="*/ 155 w 801"/>
                  <a:gd name="T35" fmla="*/ 1134 h 869"/>
                  <a:gd name="T36" fmla="*/ 243 w 801"/>
                  <a:gd name="T37" fmla="*/ 1229 h 869"/>
                  <a:gd name="T38" fmla="*/ 315 w 801"/>
                  <a:gd name="T39" fmla="*/ 1355 h 869"/>
                  <a:gd name="T40" fmla="*/ 384 w 801"/>
                  <a:gd name="T41" fmla="*/ 1531 h 869"/>
                  <a:gd name="T42" fmla="*/ 513 w 801"/>
                  <a:gd name="T43" fmla="*/ 1612 h 869"/>
                  <a:gd name="T44" fmla="*/ 586 w 801"/>
                  <a:gd name="T45" fmla="*/ 1675 h 869"/>
                  <a:gd name="T46" fmla="*/ 683 w 801"/>
                  <a:gd name="T47" fmla="*/ 1546 h 869"/>
                  <a:gd name="T48" fmla="*/ 771 w 801"/>
                  <a:gd name="T49" fmla="*/ 1482 h 869"/>
                  <a:gd name="T50" fmla="*/ 863 w 801"/>
                  <a:gd name="T51" fmla="*/ 1502 h 869"/>
                  <a:gd name="T52" fmla="*/ 1039 w 801"/>
                  <a:gd name="T53" fmla="*/ 1599 h 869"/>
                  <a:gd name="T54" fmla="*/ 1117 w 801"/>
                  <a:gd name="T55" fmla="*/ 1710 h 869"/>
                  <a:gd name="T56" fmla="*/ 1171 w 801"/>
                  <a:gd name="T57" fmla="*/ 1846 h 869"/>
                  <a:gd name="T58" fmla="*/ 1304 w 801"/>
                  <a:gd name="T59" fmla="*/ 2012 h 869"/>
                  <a:gd name="T60" fmla="*/ 1385 w 801"/>
                  <a:gd name="T61" fmla="*/ 2190 h 869"/>
                  <a:gd name="T62" fmla="*/ 1445 w 801"/>
                  <a:gd name="T63" fmla="*/ 2254 h 869"/>
                  <a:gd name="T64" fmla="*/ 1542 w 801"/>
                  <a:gd name="T65" fmla="*/ 2304 h 869"/>
                  <a:gd name="T66" fmla="*/ 1642 w 801"/>
                  <a:gd name="T67" fmla="*/ 2332 h 869"/>
                  <a:gd name="T68" fmla="*/ 1744 w 801"/>
                  <a:gd name="T69" fmla="*/ 2375 h 869"/>
                  <a:gd name="T70" fmla="*/ 1772 w 801"/>
                  <a:gd name="T71" fmla="*/ 2327 h 869"/>
                  <a:gd name="T72" fmla="*/ 1747 w 801"/>
                  <a:gd name="T73" fmla="*/ 2238 h 869"/>
                  <a:gd name="T74" fmla="*/ 1738 w 801"/>
                  <a:gd name="T75" fmla="*/ 2150 h 869"/>
                  <a:gd name="T76" fmla="*/ 1710 w 801"/>
                  <a:gd name="T77" fmla="*/ 2092 h 869"/>
                  <a:gd name="T78" fmla="*/ 1776 w 801"/>
                  <a:gd name="T79" fmla="*/ 2009 h 869"/>
                  <a:gd name="T80" fmla="*/ 1779 w 801"/>
                  <a:gd name="T81" fmla="*/ 1964 h 869"/>
                  <a:gd name="T82" fmla="*/ 1804 w 801"/>
                  <a:gd name="T83" fmla="*/ 1924 h 869"/>
                  <a:gd name="T84" fmla="*/ 1873 w 801"/>
                  <a:gd name="T85" fmla="*/ 1882 h 869"/>
                  <a:gd name="T86" fmla="*/ 1919 w 801"/>
                  <a:gd name="T87" fmla="*/ 1861 h 869"/>
                  <a:gd name="T88" fmla="*/ 1908 w 801"/>
                  <a:gd name="T89" fmla="*/ 1783 h 869"/>
                  <a:gd name="T90" fmla="*/ 1976 w 801"/>
                  <a:gd name="T91" fmla="*/ 1771 h 869"/>
                  <a:gd name="T92" fmla="*/ 2017 w 801"/>
                  <a:gd name="T93" fmla="*/ 1791 h 869"/>
                  <a:gd name="T94" fmla="*/ 2034 w 801"/>
                  <a:gd name="T95" fmla="*/ 1805 h 869"/>
                  <a:gd name="T96" fmla="*/ 1968 w 801"/>
                  <a:gd name="T97" fmla="*/ 1841 h 869"/>
                  <a:gd name="T98" fmla="*/ 2084 w 801"/>
                  <a:gd name="T99" fmla="*/ 1787 h 869"/>
                  <a:gd name="T100" fmla="*/ 2185 w 801"/>
                  <a:gd name="T101" fmla="*/ 1697 h 869"/>
                  <a:gd name="T102" fmla="*/ 2237 w 801"/>
                  <a:gd name="T103" fmla="*/ 1632 h 869"/>
                  <a:gd name="T104" fmla="*/ 2273 w 801"/>
                  <a:gd name="T105" fmla="*/ 1537 h 869"/>
                  <a:gd name="T106" fmla="*/ 2307 w 801"/>
                  <a:gd name="T107" fmla="*/ 1587 h 869"/>
                  <a:gd name="T108" fmla="*/ 2294 w 801"/>
                  <a:gd name="T109" fmla="*/ 1629 h 869"/>
                  <a:gd name="T110" fmla="*/ 2380 w 801"/>
                  <a:gd name="T111" fmla="*/ 1560 h 86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801"/>
                  <a:gd name="T169" fmla="*/ 0 h 869"/>
                  <a:gd name="T170" fmla="*/ 801 w 801"/>
                  <a:gd name="T171" fmla="*/ 869 h 86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801" h="869">
                    <a:moveTo>
                      <a:pt x="776" y="566"/>
                    </a:moveTo>
                    <a:lnTo>
                      <a:pt x="776" y="566"/>
                    </a:lnTo>
                    <a:lnTo>
                      <a:pt x="775" y="565"/>
                    </a:lnTo>
                    <a:lnTo>
                      <a:pt x="776" y="561"/>
                    </a:lnTo>
                    <a:lnTo>
                      <a:pt x="778" y="557"/>
                    </a:lnTo>
                    <a:lnTo>
                      <a:pt x="780" y="554"/>
                    </a:lnTo>
                    <a:lnTo>
                      <a:pt x="783" y="550"/>
                    </a:lnTo>
                    <a:lnTo>
                      <a:pt x="785" y="546"/>
                    </a:lnTo>
                    <a:lnTo>
                      <a:pt x="786" y="542"/>
                    </a:lnTo>
                    <a:lnTo>
                      <a:pt x="788" y="536"/>
                    </a:lnTo>
                    <a:lnTo>
                      <a:pt x="788" y="531"/>
                    </a:lnTo>
                    <a:lnTo>
                      <a:pt x="788" y="517"/>
                    </a:lnTo>
                    <a:lnTo>
                      <a:pt x="788" y="503"/>
                    </a:lnTo>
                    <a:lnTo>
                      <a:pt x="788" y="489"/>
                    </a:lnTo>
                    <a:lnTo>
                      <a:pt x="790" y="487"/>
                    </a:lnTo>
                    <a:lnTo>
                      <a:pt x="792" y="484"/>
                    </a:lnTo>
                    <a:lnTo>
                      <a:pt x="794" y="481"/>
                    </a:lnTo>
                    <a:lnTo>
                      <a:pt x="794" y="477"/>
                    </a:lnTo>
                    <a:lnTo>
                      <a:pt x="799" y="468"/>
                    </a:lnTo>
                    <a:lnTo>
                      <a:pt x="801" y="457"/>
                    </a:lnTo>
                    <a:lnTo>
                      <a:pt x="800" y="446"/>
                    </a:lnTo>
                    <a:lnTo>
                      <a:pt x="797" y="438"/>
                    </a:lnTo>
                    <a:lnTo>
                      <a:pt x="795" y="433"/>
                    </a:lnTo>
                    <a:lnTo>
                      <a:pt x="794" y="428"/>
                    </a:lnTo>
                    <a:lnTo>
                      <a:pt x="794" y="422"/>
                    </a:lnTo>
                    <a:lnTo>
                      <a:pt x="789" y="418"/>
                    </a:lnTo>
                    <a:lnTo>
                      <a:pt x="783" y="412"/>
                    </a:lnTo>
                    <a:lnTo>
                      <a:pt x="783" y="404"/>
                    </a:lnTo>
                    <a:lnTo>
                      <a:pt x="779" y="392"/>
                    </a:lnTo>
                    <a:lnTo>
                      <a:pt x="766" y="375"/>
                    </a:lnTo>
                    <a:lnTo>
                      <a:pt x="766" y="290"/>
                    </a:lnTo>
                    <a:lnTo>
                      <a:pt x="765" y="252"/>
                    </a:lnTo>
                    <a:lnTo>
                      <a:pt x="758" y="249"/>
                    </a:lnTo>
                    <a:lnTo>
                      <a:pt x="752" y="249"/>
                    </a:lnTo>
                    <a:lnTo>
                      <a:pt x="745" y="249"/>
                    </a:lnTo>
                    <a:lnTo>
                      <a:pt x="738" y="249"/>
                    </a:lnTo>
                    <a:lnTo>
                      <a:pt x="726" y="243"/>
                    </a:lnTo>
                    <a:lnTo>
                      <a:pt x="717" y="237"/>
                    </a:lnTo>
                    <a:lnTo>
                      <a:pt x="709" y="231"/>
                    </a:lnTo>
                    <a:lnTo>
                      <a:pt x="703" y="227"/>
                    </a:lnTo>
                    <a:lnTo>
                      <a:pt x="698" y="224"/>
                    </a:lnTo>
                    <a:lnTo>
                      <a:pt x="695" y="222"/>
                    </a:lnTo>
                    <a:lnTo>
                      <a:pt x="690" y="223"/>
                    </a:lnTo>
                    <a:lnTo>
                      <a:pt x="686" y="226"/>
                    </a:lnTo>
                    <a:lnTo>
                      <a:pt x="680" y="229"/>
                    </a:lnTo>
                    <a:lnTo>
                      <a:pt x="673" y="225"/>
                    </a:lnTo>
                    <a:lnTo>
                      <a:pt x="665" y="223"/>
                    </a:lnTo>
                    <a:lnTo>
                      <a:pt x="659" y="224"/>
                    </a:lnTo>
                    <a:lnTo>
                      <a:pt x="656" y="229"/>
                    </a:lnTo>
                    <a:lnTo>
                      <a:pt x="653" y="229"/>
                    </a:lnTo>
                    <a:lnTo>
                      <a:pt x="648" y="229"/>
                    </a:lnTo>
                    <a:lnTo>
                      <a:pt x="645" y="229"/>
                    </a:lnTo>
                    <a:lnTo>
                      <a:pt x="639" y="229"/>
                    </a:lnTo>
                    <a:lnTo>
                      <a:pt x="634" y="229"/>
                    </a:lnTo>
                    <a:lnTo>
                      <a:pt x="631" y="231"/>
                    </a:lnTo>
                    <a:lnTo>
                      <a:pt x="627" y="237"/>
                    </a:lnTo>
                    <a:lnTo>
                      <a:pt x="624" y="240"/>
                    </a:lnTo>
                    <a:lnTo>
                      <a:pt x="620" y="241"/>
                    </a:lnTo>
                    <a:lnTo>
                      <a:pt x="617" y="239"/>
                    </a:lnTo>
                    <a:lnTo>
                      <a:pt x="616" y="235"/>
                    </a:lnTo>
                    <a:lnTo>
                      <a:pt x="611" y="231"/>
                    </a:lnTo>
                    <a:lnTo>
                      <a:pt x="606" y="227"/>
                    </a:lnTo>
                    <a:lnTo>
                      <a:pt x="602" y="225"/>
                    </a:lnTo>
                    <a:lnTo>
                      <a:pt x="597" y="225"/>
                    </a:lnTo>
                    <a:lnTo>
                      <a:pt x="594" y="227"/>
                    </a:lnTo>
                    <a:lnTo>
                      <a:pt x="590" y="223"/>
                    </a:lnTo>
                    <a:lnTo>
                      <a:pt x="586" y="221"/>
                    </a:lnTo>
                    <a:lnTo>
                      <a:pt x="580" y="227"/>
                    </a:lnTo>
                    <a:lnTo>
                      <a:pt x="578" y="235"/>
                    </a:lnTo>
                    <a:lnTo>
                      <a:pt x="577" y="235"/>
                    </a:lnTo>
                    <a:lnTo>
                      <a:pt x="573" y="234"/>
                    </a:lnTo>
                    <a:lnTo>
                      <a:pt x="571" y="229"/>
                    </a:lnTo>
                    <a:lnTo>
                      <a:pt x="571" y="224"/>
                    </a:lnTo>
                    <a:lnTo>
                      <a:pt x="570" y="222"/>
                    </a:lnTo>
                    <a:lnTo>
                      <a:pt x="568" y="221"/>
                    </a:lnTo>
                    <a:lnTo>
                      <a:pt x="561" y="221"/>
                    </a:lnTo>
                    <a:lnTo>
                      <a:pt x="560" y="225"/>
                    </a:lnTo>
                    <a:lnTo>
                      <a:pt x="558" y="226"/>
                    </a:lnTo>
                    <a:lnTo>
                      <a:pt x="556" y="226"/>
                    </a:lnTo>
                    <a:lnTo>
                      <a:pt x="553" y="226"/>
                    </a:lnTo>
                    <a:lnTo>
                      <a:pt x="550" y="224"/>
                    </a:lnTo>
                    <a:lnTo>
                      <a:pt x="547" y="219"/>
                    </a:lnTo>
                    <a:lnTo>
                      <a:pt x="543" y="217"/>
                    </a:lnTo>
                    <a:lnTo>
                      <a:pt x="540" y="222"/>
                    </a:lnTo>
                    <a:lnTo>
                      <a:pt x="534" y="226"/>
                    </a:lnTo>
                    <a:lnTo>
                      <a:pt x="527" y="227"/>
                    </a:lnTo>
                    <a:lnTo>
                      <a:pt x="524" y="224"/>
                    </a:lnTo>
                    <a:lnTo>
                      <a:pt x="526" y="217"/>
                    </a:lnTo>
                    <a:lnTo>
                      <a:pt x="522" y="211"/>
                    </a:lnTo>
                    <a:lnTo>
                      <a:pt x="520" y="207"/>
                    </a:lnTo>
                    <a:lnTo>
                      <a:pt x="516" y="205"/>
                    </a:lnTo>
                    <a:lnTo>
                      <a:pt x="507" y="204"/>
                    </a:lnTo>
                    <a:lnTo>
                      <a:pt x="499" y="206"/>
                    </a:lnTo>
                    <a:lnTo>
                      <a:pt x="493" y="205"/>
                    </a:lnTo>
                    <a:lnTo>
                      <a:pt x="487" y="204"/>
                    </a:lnTo>
                    <a:lnTo>
                      <a:pt x="484" y="205"/>
                    </a:lnTo>
                    <a:lnTo>
                      <a:pt x="476" y="206"/>
                    </a:lnTo>
                    <a:lnTo>
                      <a:pt x="471" y="203"/>
                    </a:lnTo>
                    <a:lnTo>
                      <a:pt x="468" y="198"/>
                    </a:lnTo>
                    <a:lnTo>
                      <a:pt x="463" y="196"/>
                    </a:lnTo>
                    <a:lnTo>
                      <a:pt x="454" y="196"/>
                    </a:lnTo>
                    <a:lnTo>
                      <a:pt x="454" y="193"/>
                    </a:lnTo>
                    <a:lnTo>
                      <a:pt x="454" y="186"/>
                    </a:lnTo>
                    <a:lnTo>
                      <a:pt x="450" y="182"/>
                    </a:lnTo>
                    <a:lnTo>
                      <a:pt x="444" y="178"/>
                    </a:lnTo>
                    <a:lnTo>
                      <a:pt x="441" y="180"/>
                    </a:lnTo>
                    <a:lnTo>
                      <a:pt x="440" y="182"/>
                    </a:lnTo>
                    <a:lnTo>
                      <a:pt x="434" y="180"/>
                    </a:lnTo>
                    <a:lnTo>
                      <a:pt x="421" y="178"/>
                    </a:lnTo>
                    <a:lnTo>
                      <a:pt x="418" y="174"/>
                    </a:lnTo>
                    <a:lnTo>
                      <a:pt x="416" y="169"/>
                    </a:lnTo>
                    <a:lnTo>
                      <a:pt x="407" y="165"/>
                    </a:lnTo>
                    <a:lnTo>
                      <a:pt x="406" y="13"/>
                    </a:lnTo>
                    <a:lnTo>
                      <a:pt x="240" y="0"/>
                    </a:lnTo>
                    <a:lnTo>
                      <a:pt x="213" y="358"/>
                    </a:lnTo>
                    <a:lnTo>
                      <a:pt x="0" y="338"/>
                    </a:lnTo>
                    <a:lnTo>
                      <a:pt x="0" y="353"/>
                    </a:lnTo>
                    <a:lnTo>
                      <a:pt x="10" y="361"/>
                    </a:lnTo>
                    <a:lnTo>
                      <a:pt x="15" y="372"/>
                    </a:lnTo>
                    <a:lnTo>
                      <a:pt x="17" y="383"/>
                    </a:lnTo>
                    <a:lnTo>
                      <a:pt x="22" y="390"/>
                    </a:lnTo>
                    <a:lnTo>
                      <a:pt x="29" y="394"/>
                    </a:lnTo>
                    <a:lnTo>
                      <a:pt x="32" y="400"/>
                    </a:lnTo>
                    <a:lnTo>
                      <a:pt x="35" y="406"/>
                    </a:lnTo>
                    <a:lnTo>
                      <a:pt x="40" y="410"/>
                    </a:lnTo>
                    <a:lnTo>
                      <a:pt x="49" y="415"/>
                    </a:lnTo>
                    <a:lnTo>
                      <a:pt x="53" y="423"/>
                    </a:lnTo>
                    <a:lnTo>
                      <a:pt x="54" y="432"/>
                    </a:lnTo>
                    <a:lnTo>
                      <a:pt x="58" y="438"/>
                    </a:lnTo>
                    <a:lnTo>
                      <a:pt x="62" y="440"/>
                    </a:lnTo>
                    <a:lnTo>
                      <a:pt x="66" y="443"/>
                    </a:lnTo>
                    <a:lnTo>
                      <a:pt x="70" y="446"/>
                    </a:lnTo>
                    <a:lnTo>
                      <a:pt x="77" y="450"/>
                    </a:lnTo>
                    <a:lnTo>
                      <a:pt x="81" y="455"/>
                    </a:lnTo>
                    <a:lnTo>
                      <a:pt x="86" y="461"/>
                    </a:lnTo>
                    <a:lnTo>
                      <a:pt x="90" y="467"/>
                    </a:lnTo>
                    <a:lnTo>
                      <a:pt x="92" y="475"/>
                    </a:lnTo>
                    <a:lnTo>
                      <a:pt x="93" y="483"/>
                    </a:lnTo>
                    <a:lnTo>
                      <a:pt x="95" y="489"/>
                    </a:lnTo>
                    <a:lnTo>
                      <a:pt x="100" y="496"/>
                    </a:lnTo>
                    <a:lnTo>
                      <a:pt x="103" y="501"/>
                    </a:lnTo>
                    <a:lnTo>
                      <a:pt x="100" y="509"/>
                    </a:lnTo>
                    <a:lnTo>
                      <a:pt x="100" y="522"/>
                    </a:lnTo>
                    <a:lnTo>
                      <a:pt x="103" y="534"/>
                    </a:lnTo>
                    <a:lnTo>
                      <a:pt x="108" y="543"/>
                    </a:lnTo>
                    <a:lnTo>
                      <a:pt x="115" y="552"/>
                    </a:lnTo>
                    <a:lnTo>
                      <a:pt x="122" y="560"/>
                    </a:lnTo>
                    <a:lnTo>
                      <a:pt x="129" y="566"/>
                    </a:lnTo>
                    <a:lnTo>
                      <a:pt x="133" y="571"/>
                    </a:lnTo>
                    <a:lnTo>
                      <a:pt x="136" y="575"/>
                    </a:lnTo>
                    <a:lnTo>
                      <a:pt x="140" y="578"/>
                    </a:lnTo>
                    <a:lnTo>
                      <a:pt x="149" y="579"/>
                    </a:lnTo>
                    <a:lnTo>
                      <a:pt x="157" y="583"/>
                    </a:lnTo>
                    <a:lnTo>
                      <a:pt x="163" y="590"/>
                    </a:lnTo>
                    <a:lnTo>
                      <a:pt x="164" y="595"/>
                    </a:lnTo>
                    <a:lnTo>
                      <a:pt x="166" y="597"/>
                    </a:lnTo>
                    <a:lnTo>
                      <a:pt x="167" y="599"/>
                    </a:lnTo>
                    <a:lnTo>
                      <a:pt x="170" y="603"/>
                    </a:lnTo>
                    <a:lnTo>
                      <a:pt x="177" y="611"/>
                    </a:lnTo>
                    <a:lnTo>
                      <a:pt x="186" y="613"/>
                    </a:lnTo>
                    <a:lnTo>
                      <a:pt x="194" y="607"/>
                    </a:lnTo>
                    <a:lnTo>
                      <a:pt x="200" y="599"/>
                    </a:lnTo>
                    <a:lnTo>
                      <a:pt x="203" y="597"/>
                    </a:lnTo>
                    <a:lnTo>
                      <a:pt x="206" y="595"/>
                    </a:lnTo>
                    <a:lnTo>
                      <a:pt x="208" y="589"/>
                    </a:lnTo>
                    <a:lnTo>
                      <a:pt x="211" y="578"/>
                    </a:lnTo>
                    <a:lnTo>
                      <a:pt x="217" y="566"/>
                    </a:lnTo>
                    <a:lnTo>
                      <a:pt x="224" y="557"/>
                    </a:lnTo>
                    <a:lnTo>
                      <a:pt x="228" y="552"/>
                    </a:lnTo>
                    <a:lnTo>
                      <a:pt x="233" y="549"/>
                    </a:lnTo>
                    <a:lnTo>
                      <a:pt x="236" y="545"/>
                    </a:lnTo>
                    <a:lnTo>
                      <a:pt x="239" y="542"/>
                    </a:lnTo>
                    <a:lnTo>
                      <a:pt x="242" y="540"/>
                    </a:lnTo>
                    <a:lnTo>
                      <a:pt x="245" y="542"/>
                    </a:lnTo>
                    <a:lnTo>
                      <a:pt x="249" y="543"/>
                    </a:lnTo>
                    <a:lnTo>
                      <a:pt x="255" y="544"/>
                    </a:lnTo>
                    <a:lnTo>
                      <a:pt x="260" y="546"/>
                    </a:lnTo>
                    <a:lnTo>
                      <a:pt x="266" y="547"/>
                    </a:lnTo>
                    <a:lnTo>
                      <a:pt x="271" y="548"/>
                    </a:lnTo>
                    <a:lnTo>
                      <a:pt x="273" y="549"/>
                    </a:lnTo>
                    <a:lnTo>
                      <a:pt x="274" y="549"/>
                    </a:lnTo>
                    <a:lnTo>
                      <a:pt x="284" y="552"/>
                    </a:lnTo>
                    <a:lnTo>
                      <a:pt x="291" y="550"/>
                    </a:lnTo>
                    <a:lnTo>
                      <a:pt x="294" y="549"/>
                    </a:lnTo>
                    <a:lnTo>
                      <a:pt x="300" y="554"/>
                    </a:lnTo>
                    <a:lnTo>
                      <a:pt x="313" y="570"/>
                    </a:lnTo>
                    <a:lnTo>
                      <a:pt x="323" y="579"/>
                    </a:lnTo>
                    <a:lnTo>
                      <a:pt x="330" y="585"/>
                    </a:lnTo>
                    <a:lnTo>
                      <a:pt x="336" y="588"/>
                    </a:lnTo>
                    <a:lnTo>
                      <a:pt x="340" y="589"/>
                    </a:lnTo>
                    <a:lnTo>
                      <a:pt x="343" y="592"/>
                    </a:lnTo>
                    <a:lnTo>
                      <a:pt x="345" y="597"/>
                    </a:lnTo>
                    <a:lnTo>
                      <a:pt x="348" y="605"/>
                    </a:lnTo>
                    <a:lnTo>
                      <a:pt x="350" y="616"/>
                    </a:lnTo>
                    <a:lnTo>
                      <a:pt x="355" y="626"/>
                    </a:lnTo>
                    <a:lnTo>
                      <a:pt x="357" y="635"/>
                    </a:lnTo>
                    <a:lnTo>
                      <a:pt x="357" y="643"/>
                    </a:lnTo>
                    <a:lnTo>
                      <a:pt x="358" y="648"/>
                    </a:lnTo>
                    <a:lnTo>
                      <a:pt x="363" y="652"/>
                    </a:lnTo>
                    <a:lnTo>
                      <a:pt x="366" y="657"/>
                    </a:lnTo>
                    <a:lnTo>
                      <a:pt x="367" y="665"/>
                    </a:lnTo>
                    <a:lnTo>
                      <a:pt x="372" y="675"/>
                    </a:lnTo>
                    <a:lnTo>
                      <a:pt x="380" y="686"/>
                    </a:lnTo>
                    <a:lnTo>
                      <a:pt x="389" y="697"/>
                    </a:lnTo>
                    <a:lnTo>
                      <a:pt x="393" y="709"/>
                    </a:lnTo>
                    <a:lnTo>
                      <a:pt x="396" y="720"/>
                    </a:lnTo>
                    <a:lnTo>
                      <a:pt x="401" y="722"/>
                    </a:lnTo>
                    <a:lnTo>
                      <a:pt x="408" y="725"/>
                    </a:lnTo>
                    <a:lnTo>
                      <a:pt x="414" y="736"/>
                    </a:lnTo>
                    <a:lnTo>
                      <a:pt x="416" y="748"/>
                    </a:lnTo>
                    <a:lnTo>
                      <a:pt x="421" y="760"/>
                    </a:lnTo>
                    <a:lnTo>
                      <a:pt x="426" y="772"/>
                    </a:lnTo>
                    <a:lnTo>
                      <a:pt x="432" y="783"/>
                    </a:lnTo>
                    <a:lnTo>
                      <a:pt x="437" y="790"/>
                    </a:lnTo>
                    <a:lnTo>
                      <a:pt x="439" y="796"/>
                    </a:lnTo>
                    <a:lnTo>
                      <a:pt x="440" y="801"/>
                    </a:lnTo>
                    <a:lnTo>
                      <a:pt x="440" y="806"/>
                    </a:lnTo>
                    <a:lnTo>
                      <a:pt x="441" y="809"/>
                    </a:lnTo>
                    <a:lnTo>
                      <a:pt x="445" y="811"/>
                    </a:lnTo>
                    <a:lnTo>
                      <a:pt x="448" y="812"/>
                    </a:lnTo>
                    <a:lnTo>
                      <a:pt x="450" y="817"/>
                    </a:lnTo>
                    <a:lnTo>
                      <a:pt x="454" y="823"/>
                    </a:lnTo>
                    <a:lnTo>
                      <a:pt x="459" y="825"/>
                    </a:lnTo>
                    <a:lnTo>
                      <a:pt x="464" y="827"/>
                    </a:lnTo>
                    <a:lnTo>
                      <a:pt x="468" y="830"/>
                    </a:lnTo>
                    <a:lnTo>
                      <a:pt x="471" y="833"/>
                    </a:lnTo>
                    <a:lnTo>
                      <a:pt x="476" y="834"/>
                    </a:lnTo>
                    <a:lnTo>
                      <a:pt x="482" y="836"/>
                    </a:lnTo>
                    <a:lnTo>
                      <a:pt x="485" y="839"/>
                    </a:lnTo>
                    <a:lnTo>
                      <a:pt x="490" y="843"/>
                    </a:lnTo>
                    <a:lnTo>
                      <a:pt x="495" y="845"/>
                    </a:lnTo>
                    <a:lnTo>
                      <a:pt x="500" y="846"/>
                    </a:lnTo>
                    <a:lnTo>
                      <a:pt x="503" y="850"/>
                    </a:lnTo>
                    <a:lnTo>
                      <a:pt x="506" y="853"/>
                    </a:lnTo>
                    <a:lnTo>
                      <a:pt x="509" y="853"/>
                    </a:lnTo>
                    <a:lnTo>
                      <a:pt x="515" y="853"/>
                    </a:lnTo>
                    <a:lnTo>
                      <a:pt x="521" y="853"/>
                    </a:lnTo>
                    <a:lnTo>
                      <a:pt x="528" y="853"/>
                    </a:lnTo>
                    <a:lnTo>
                      <a:pt x="534" y="854"/>
                    </a:lnTo>
                    <a:lnTo>
                      <a:pt x="539" y="857"/>
                    </a:lnTo>
                    <a:lnTo>
                      <a:pt x="543" y="859"/>
                    </a:lnTo>
                    <a:lnTo>
                      <a:pt x="545" y="864"/>
                    </a:lnTo>
                    <a:lnTo>
                      <a:pt x="549" y="866"/>
                    </a:lnTo>
                    <a:lnTo>
                      <a:pt x="554" y="869"/>
                    </a:lnTo>
                    <a:lnTo>
                      <a:pt x="559" y="869"/>
                    </a:lnTo>
                    <a:lnTo>
                      <a:pt x="563" y="869"/>
                    </a:lnTo>
                    <a:lnTo>
                      <a:pt x="566" y="866"/>
                    </a:lnTo>
                    <a:lnTo>
                      <a:pt x="567" y="864"/>
                    </a:lnTo>
                    <a:lnTo>
                      <a:pt x="566" y="861"/>
                    </a:lnTo>
                    <a:lnTo>
                      <a:pt x="564" y="857"/>
                    </a:lnTo>
                    <a:lnTo>
                      <a:pt x="563" y="851"/>
                    </a:lnTo>
                    <a:lnTo>
                      <a:pt x="561" y="845"/>
                    </a:lnTo>
                    <a:lnTo>
                      <a:pt x="557" y="843"/>
                    </a:lnTo>
                    <a:lnTo>
                      <a:pt x="557" y="837"/>
                    </a:lnTo>
                    <a:lnTo>
                      <a:pt x="555" y="833"/>
                    </a:lnTo>
                    <a:lnTo>
                      <a:pt x="553" y="829"/>
                    </a:lnTo>
                    <a:lnTo>
                      <a:pt x="551" y="823"/>
                    </a:lnTo>
                    <a:lnTo>
                      <a:pt x="555" y="819"/>
                    </a:lnTo>
                    <a:lnTo>
                      <a:pt x="557" y="815"/>
                    </a:lnTo>
                    <a:lnTo>
                      <a:pt x="557" y="809"/>
                    </a:lnTo>
                    <a:lnTo>
                      <a:pt x="554" y="806"/>
                    </a:lnTo>
                    <a:lnTo>
                      <a:pt x="552" y="802"/>
                    </a:lnTo>
                    <a:lnTo>
                      <a:pt x="553" y="796"/>
                    </a:lnTo>
                    <a:lnTo>
                      <a:pt x="554" y="790"/>
                    </a:lnTo>
                    <a:lnTo>
                      <a:pt x="552" y="787"/>
                    </a:lnTo>
                    <a:lnTo>
                      <a:pt x="557" y="783"/>
                    </a:lnTo>
                    <a:lnTo>
                      <a:pt x="558" y="772"/>
                    </a:lnTo>
                    <a:lnTo>
                      <a:pt x="556" y="765"/>
                    </a:lnTo>
                    <a:lnTo>
                      <a:pt x="552" y="765"/>
                    </a:lnTo>
                    <a:lnTo>
                      <a:pt x="550" y="766"/>
                    </a:lnTo>
                    <a:lnTo>
                      <a:pt x="546" y="767"/>
                    </a:lnTo>
                    <a:lnTo>
                      <a:pt x="543" y="765"/>
                    </a:lnTo>
                    <a:lnTo>
                      <a:pt x="546" y="755"/>
                    </a:lnTo>
                    <a:lnTo>
                      <a:pt x="551" y="754"/>
                    </a:lnTo>
                    <a:lnTo>
                      <a:pt x="558" y="754"/>
                    </a:lnTo>
                    <a:lnTo>
                      <a:pt x="562" y="752"/>
                    </a:lnTo>
                    <a:lnTo>
                      <a:pt x="563" y="743"/>
                    </a:lnTo>
                    <a:lnTo>
                      <a:pt x="565" y="738"/>
                    </a:lnTo>
                    <a:lnTo>
                      <a:pt x="564" y="735"/>
                    </a:lnTo>
                    <a:lnTo>
                      <a:pt x="561" y="732"/>
                    </a:lnTo>
                    <a:lnTo>
                      <a:pt x="560" y="727"/>
                    </a:lnTo>
                    <a:lnTo>
                      <a:pt x="555" y="727"/>
                    </a:lnTo>
                    <a:lnTo>
                      <a:pt x="550" y="722"/>
                    </a:lnTo>
                    <a:lnTo>
                      <a:pt x="549" y="719"/>
                    </a:lnTo>
                    <a:lnTo>
                      <a:pt x="555" y="717"/>
                    </a:lnTo>
                    <a:lnTo>
                      <a:pt x="565" y="719"/>
                    </a:lnTo>
                    <a:lnTo>
                      <a:pt x="573" y="719"/>
                    </a:lnTo>
                    <a:lnTo>
                      <a:pt x="579" y="717"/>
                    </a:lnTo>
                    <a:lnTo>
                      <a:pt x="580" y="709"/>
                    </a:lnTo>
                    <a:lnTo>
                      <a:pt x="579" y="707"/>
                    </a:lnTo>
                    <a:lnTo>
                      <a:pt x="577" y="709"/>
                    </a:lnTo>
                    <a:lnTo>
                      <a:pt x="573" y="711"/>
                    </a:lnTo>
                    <a:lnTo>
                      <a:pt x="573" y="704"/>
                    </a:lnTo>
                    <a:lnTo>
                      <a:pt x="577" y="697"/>
                    </a:lnTo>
                    <a:lnTo>
                      <a:pt x="581" y="697"/>
                    </a:lnTo>
                    <a:lnTo>
                      <a:pt x="585" y="697"/>
                    </a:lnTo>
                    <a:lnTo>
                      <a:pt x="588" y="691"/>
                    </a:lnTo>
                    <a:lnTo>
                      <a:pt x="591" y="693"/>
                    </a:lnTo>
                    <a:lnTo>
                      <a:pt x="594" y="692"/>
                    </a:lnTo>
                    <a:lnTo>
                      <a:pt x="595" y="689"/>
                    </a:lnTo>
                    <a:lnTo>
                      <a:pt x="595" y="681"/>
                    </a:lnTo>
                    <a:lnTo>
                      <a:pt x="594" y="675"/>
                    </a:lnTo>
                    <a:lnTo>
                      <a:pt x="593" y="674"/>
                    </a:lnTo>
                    <a:lnTo>
                      <a:pt x="597" y="673"/>
                    </a:lnTo>
                    <a:lnTo>
                      <a:pt x="600" y="675"/>
                    </a:lnTo>
                    <a:lnTo>
                      <a:pt x="606" y="680"/>
                    </a:lnTo>
                    <a:lnTo>
                      <a:pt x="609" y="681"/>
                    </a:lnTo>
                    <a:lnTo>
                      <a:pt x="612" y="680"/>
                    </a:lnTo>
                    <a:lnTo>
                      <a:pt x="614" y="673"/>
                    </a:lnTo>
                    <a:lnTo>
                      <a:pt x="614" y="668"/>
                    </a:lnTo>
                    <a:lnTo>
                      <a:pt x="611" y="664"/>
                    </a:lnTo>
                    <a:lnTo>
                      <a:pt x="606" y="664"/>
                    </a:lnTo>
                    <a:lnTo>
                      <a:pt x="606" y="660"/>
                    </a:lnTo>
                    <a:lnTo>
                      <a:pt x="606" y="652"/>
                    </a:lnTo>
                    <a:lnTo>
                      <a:pt x="608" y="648"/>
                    </a:lnTo>
                    <a:lnTo>
                      <a:pt x="609" y="652"/>
                    </a:lnTo>
                    <a:lnTo>
                      <a:pt x="613" y="655"/>
                    </a:lnTo>
                    <a:lnTo>
                      <a:pt x="618" y="656"/>
                    </a:lnTo>
                    <a:lnTo>
                      <a:pt x="622" y="655"/>
                    </a:lnTo>
                    <a:lnTo>
                      <a:pt x="622" y="650"/>
                    </a:lnTo>
                    <a:lnTo>
                      <a:pt x="628" y="648"/>
                    </a:lnTo>
                    <a:lnTo>
                      <a:pt x="631" y="648"/>
                    </a:lnTo>
                    <a:lnTo>
                      <a:pt x="634" y="648"/>
                    </a:lnTo>
                    <a:lnTo>
                      <a:pt x="634" y="646"/>
                    </a:lnTo>
                    <a:lnTo>
                      <a:pt x="634" y="652"/>
                    </a:lnTo>
                    <a:lnTo>
                      <a:pt x="636" y="657"/>
                    </a:lnTo>
                    <a:lnTo>
                      <a:pt x="641" y="655"/>
                    </a:lnTo>
                    <a:lnTo>
                      <a:pt x="648" y="648"/>
                    </a:lnTo>
                    <a:lnTo>
                      <a:pt x="654" y="646"/>
                    </a:lnTo>
                    <a:lnTo>
                      <a:pt x="657" y="646"/>
                    </a:lnTo>
                    <a:lnTo>
                      <a:pt x="656" y="650"/>
                    </a:lnTo>
                    <a:lnTo>
                      <a:pt x="654" y="652"/>
                    </a:lnTo>
                    <a:lnTo>
                      <a:pt x="650" y="656"/>
                    </a:lnTo>
                    <a:lnTo>
                      <a:pt x="646" y="660"/>
                    </a:lnTo>
                    <a:lnTo>
                      <a:pt x="642" y="664"/>
                    </a:lnTo>
                    <a:lnTo>
                      <a:pt x="637" y="667"/>
                    </a:lnTo>
                    <a:lnTo>
                      <a:pt x="634" y="670"/>
                    </a:lnTo>
                    <a:lnTo>
                      <a:pt x="629" y="672"/>
                    </a:lnTo>
                    <a:lnTo>
                      <a:pt x="627" y="673"/>
                    </a:lnTo>
                    <a:lnTo>
                      <a:pt x="625" y="673"/>
                    </a:lnTo>
                    <a:lnTo>
                      <a:pt x="625" y="674"/>
                    </a:lnTo>
                    <a:lnTo>
                      <a:pt x="627" y="675"/>
                    </a:lnTo>
                    <a:lnTo>
                      <a:pt x="629" y="675"/>
                    </a:lnTo>
                    <a:lnTo>
                      <a:pt x="634" y="674"/>
                    </a:lnTo>
                    <a:lnTo>
                      <a:pt x="639" y="672"/>
                    </a:lnTo>
                    <a:lnTo>
                      <a:pt x="646" y="668"/>
                    </a:lnTo>
                    <a:lnTo>
                      <a:pt x="654" y="661"/>
                    </a:lnTo>
                    <a:lnTo>
                      <a:pt x="662" y="654"/>
                    </a:lnTo>
                    <a:lnTo>
                      <a:pt x="672" y="646"/>
                    </a:lnTo>
                    <a:lnTo>
                      <a:pt x="680" y="639"/>
                    </a:lnTo>
                    <a:lnTo>
                      <a:pt x="688" y="632"/>
                    </a:lnTo>
                    <a:lnTo>
                      <a:pt x="694" y="627"/>
                    </a:lnTo>
                    <a:lnTo>
                      <a:pt x="697" y="624"/>
                    </a:lnTo>
                    <a:lnTo>
                      <a:pt x="697" y="622"/>
                    </a:lnTo>
                    <a:lnTo>
                      <a:pt x="694" y="621"/>
                    </a:lnTo>
                    <a:lnTo>
                      <a:pt x="693" y="619"/>
                    </a:lnTo>
                    <a:lnTo>
                      <a:pt x="694" y="615"/>
                    </a:lnTo>
                    <a:lnTo>
                      <a:pt x="697" y="611"/>
                    </a:lnTo>
                    <a:lnTo>
                      <a:pt x="704" y="607"/>
                    </a:lnTo>
                    <a:lnTo>
                      <a:pt x="710" y="603"/>
                    </a:lnTo>
                    <a:lnTo>
                      <a:pt x="712" y="599"/>
                    </a:lnTo>
                    <a:lnTo>
                      <a:pt x="710" y="597"/>
                    </a:lnTo>
                    <a:lnTo>
                      <a:pt x="706" y="596"/>
                    </a:lnTo>
                    <a:lnTo>
                      <a:pt x="707" y="590"/>
                    </a:lnTo>
                    <a:lnTo>
                      <a:pt x="706" y="583"/>
                    </a:lnTo>
                    <a:lnTo>
                      <a:pt x="704" y="576"/>
                    </a:lnTo>
                    <a:lnTo>
                      <a:pt x="706" y="567"/>
                    </a:lnTo>
                    <a:lnTo>
                      <a:pt x="714" y="566"/>
                    </a:lnTo>
                    <a:lnTo>
                      <a:pt x="722" y="562"/>
                    </a:lnTo>
                    <a:lnTo>
                      <a:pt x="727" y="559"/>
                    </a:lnTo>
                    <a:lnTo>
                      <a:pt x="729" y="563"/>
                    </a:lnTo>
                    <a:lnTo>
                      <a:pt x="724" y="571"/>
                    </a:lnTo>
                    <a:lnTo>
                      <a:pt x="720" y="577"/>
                    </a:lnTo>
                    <a:lnTo>
                      <a:pt x="720" y="581"/>
                    </a:lnTo>
                    <a:lnTo>
                      <a:pt x="726" y="583"/>
                    </a:lnTo>
                    <a:lnTo>
                      <a:pt x="733" y="581"/>
                    </a:lnTo>
                    <a:lnTo>
                      <a:pt x="735" y="581"/>
                    </a:lnTo>
                    <a:lnTo>
                      <a:pt x="732" y="583"/>
                    </a:lnTo>
                    <a:lnTo>
                      <a:pt x="729" y="589"/>
                    </a:lnTo>
                    <a:lnTo>
                      <a:pt x="724" y="595"/>
                    </a:lnTo>
                    <a:lnTo>
                      <a:pt x="720" y="601"/>
                    </a:lnTo>
                    <a:lnTo>
                      <a:pt x="722" y="601"/>
                    </a:lnTo>
                    <a:lnTo>
                      <a:pt x="729" y="596"/>
                    </a:lnTo>
                    <a:lnTo>
                      <a:pt x="737" y="591"/>
                    </a:lnTo>
                    <a:lnTo>
                      <a:pt x="742" y="587"/>
                    </a:lnTo>
                    <a:lnTo>
                      <a:pt x="745" y="583"/>
                    </a:lnTo>
                    <a:lnTo>
                      <a:pt x="747" y="579"/>
                    </a:lnTo>
                    <a:lnTo>
                      <a:pt x="750" y="576"/>
                    </a:lnTo>
                    <a:lnTo>
                      <a:pt x="753" y="573"/>
                    </a:lnTo>
                    <a:lnTo>
                      <a:pt x="756" y="571"/>
                    </a:lnTo>
                    <a:lnTo>
                      <a:pt x="762" y="569"/>
                    </a:lnTo>
                    <a:lnTo>
                      <a:pt x="767" y="570"/>
                    </a:lnTo>
                    <a:lnTo>
                      <a:pt x="771" y="569"/>
                    </a:lnTo>
                    <a:lnTo>
                      <a:pt x="775" y="567"/>
                    </a:lnTo>
                    <a:lnTo>
                      <a:pt x="776" y="566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118"/>
              <p:cNvSpPr>
                <a:spLocks/>
              </p:cNvSpPr>
              <p:nvPr/>
            </p:nvSpPr>
            <p:spPr bwMode="auto">
              <a:xfrm>
                <a:off x="3302" y="3307"/>
                <a:ext cx="250" cy="1"/>
              </a:xfrm>
              <a:custGeom>
                <a:avLst/>
                <a:gdLst>
                  <a:gd name="T0" fmla="*/ 534 w 171"/>
                  <a:gd name="T1" fmla="*/ 0 h 1"/>
                  <a:gd name="T2" fmla="*/ 0 w 171"/>
                  <a:gd name="T3" fmla="*/ 1 h 1"/>
                  <a:gd name="T4" fmla="*/ 534 w 17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71"/>
                  <a:gd name="T10" fmla="*/ 0 h 1"/>
                  <a:gd name="T11" fmla="*/ 171 w 17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1" h="1">
                    <a:moveTo>
                      <a:pt x="171" y="0"/>
                    </a:moveTo>
                    <a:lnTo>
                      <a:pt x="0" y="1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Line 119"/>
              <p:cNvSpPr>
                <a:spLocks noChangeShapeType="1"/>
              </p:cNvSpPr>
              <p:nvPr/>
            </p:nvSpPr>
            <p:spPr bwMode="auto">
              <a:xfrm flipH="1">
                <a:off x="3302" y="3307"/>
                <a:ext cx="250" cy="1"/>
              </a:xfrm>
              <a:prstGeom prst="line">
                <a:avLst/>
              </a:pr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120"/>
              <p:cNvSpPr>
                <a:spLocks/>
              </p:cNvSpPr>
              <p:nvPr/>
            </p:nvSpPr>
            <p:spPr bwMode="auto">
              <a:xfrm>
                <a:off x="3526" y="3307"/>
                <a:ext cx="182" cy="306"/>
              </a:xfrm>
              <a:custGeom>
                <a:avLst/>
                <a:gdLst>
                  <a:gd name="T0" fmla="*/ 392 w 124"/>
                  <a:gd name="T1" fmla="*/ 598 h 219"/>
                  <a:gd name="T2" fmla="*/ 377 w 124"/>
                  <a:gd name="T3" fmla="*/ 559 h 219"/>
                  <a:gd name="T4" fmla="*/ 360 w 124"/>
                  <a:gd name="T5" fmla="*/ 537 h 219"/>
                  <a:gd name="T6" fmla="*/ 346 w 124"/>
                  <a:gd name="T7" fmla="*/ 523 h 219"/>
                  <a:gd name="T8" fmla="*/ 338 w 124"/>
                  <a:gd name="T9" fmla="*/ 496 h 219"/>
                  <a:gd name="T10" fmla="*/ 342 w 124"/>
                  <a:gd name="T11" fmla="*/ 482 h 219"/>
                  <a:gd name="T12" fmla="*/ 346 w 124"/>
                  <a:gd name="T13" fmla="*/ 468 h 219"/>
                  <a:gd name="T14" fmla="*/ 351 w 124"/>
                  <a:gd name="T15" fmla="*/ 453 h 219"/>
                  <a:gd name="T16" fmla="*/ 351 w 124"/>
                  <a:gd name="T17" fmla="*/ 432 h 219"/>
                  <a:gd name="T18" fmla="*/ 9 w 124"/>
                  <a:gd name="T19" fmla="*/ 447 h 219"/>
                  <a:gd name="T20" fmla="*/ 9 w 124"/>
                  <a:gd name="T21" fmla="*/ 439 h 219"/>
                  <a:gd name="T22" fmla="*/ 9 w 124"/>
                  <a:gd name="T23" fmla="*/ 432 h 219"/>
                  <a:gd name="T24" fmla="*/ 6 w 124"/>
                  <a:gd name="T25" fmla="*/ 428 h 219"/>
                  <a:gd name="T26" fmla="*/ 0 w 124"/>
                  <a:gd name="T27" fmla="*/ 426 h 219"/>
                  <a:gd name="T28" fmla="*/ 0 w 124"/>
                  <a:gd name="T29" fmla="*/ 419 h 219"/>
                  <a:gd name="T30" fmla="*/ 0 w 124"/>
                  <a:gd name="T31" fmla="*/ 409 h 219"/>
                  <a:gd name="T32" fmla="*/ 0 w 124"/>
                  <a:gd name="T33" fmla="*/ 398 h 219"/>
                  <a:gd name="T34" fmla="*/ 6 w 124"/>
                  <a:gd name="T35" fmla="*/ 393 h 219"/>
                  <a:gd name="T36" fmla="*/ 9 w 124"/>
                  <a:gd name="T37" fmla="*/ 384 h 219"/>
                  <a:gd name="T38" fmla="*/ 9 w 124"/>
                  <a:gd name="T39" fmla="*/ 369 h 219"/>
                  <a:gd name="T40" fmla="*/ 6 w 124"/>
                  <a:gd name="T41" fmla="*/ 355 h 219"/>
                  <a:gd name="T42" fmla="*/ 13 w 124"/>
                  <a:gd name="T43" fmla="*/ 355 h 219"/>
                  <a:gd name="T44" fmla="*/ 13 w 124"/>
                  <a:gd name="T45" fmla="*/ 314 h 219"/>
                  <a:gd name="T46" fmla="*/ 26 w 124"/>
                  <a:gd name="T47" fmla="*/ 314 h 219"/>
                  <a:gd name="T48" fmla="*/ 46 w 124"/>
                  <a:gd name="T49" fmla="*/ 270 h 219"/>
                  <a:gd name="T50" fmla="*/ 60 w 124"/>
                  <a:gd name="T51" fmla="*/ 252 h 219"/>
                  <a:gd name="T52" fmla="*/ 73 w 124"/>
                  <a:gd name="T53" fmla="*/ 235 h 219"/>
                  <a:gd name="T54" fmla="*/ 73 w 124"/>
                  <a:gd name="T55" fmla="*/ 221 h 219"/>
                  <a:gd name="T56" fmla="*/ 87 w 124"/>
                  <a:gd name="T57" fmla="*/ 200 h 219"/>
                  <a:gd name="T58" fmla="*/ 88 w 124"/>
                  <a:gd name="T59" fmla="*/ 180 h 219"/>
                  <a:gd name="T60" fmla="*/ 100 w 124"/>
                  <a:gd name="T61" fmla="*/ 166 h 219"/>
                  <a:gd name="T62" fmla="*/ 114 w 124"/>
                  <a:gd name="T63" fmla="*/ 161 h 219"/>
                  <a:gd name="T64" fmla="*/ 114 w 124"/>
                  <a:gd name="T65" fmla="*/ 147 h 219"/>
                  <a:gd name="T66" fmla="*/ 103 w 124"/>
                  <a:gd name="T67" fmla="*/ 144 h 219"/>
                  <a:gd name="T68" fmla="*/ 101 w 124"/>
                  <a:gd name="T69" fmla="*/ 133 h 219"/>
                  <a:gd name="T70" fmla="*/ 95 w 124"/>
                  <a:gd name="T71" fmla="*/ 124 h 219"/>
                  <a:gd name="T72" fmla="*/ 87 w 124"/>
                  <a:gd name="T73" fmla="*/ 119 h 219"/>
                  <a:gd name="T74" fmla="*/ 79 w 124"/>
                  <a:gd name="T75" fmla="*/ 89 h 219"/>
                  <a:gd name="T76" fmla="*/ 73 w 124"/>
                  <a:gd name="T77" fmla="*/ 74 h 219"/>
                  <a:gd name="T78" fmla="*/ 73 w 124"/>
                  <a:gd name="T79" fmla="*/ 63 h 219"/>
                  <a:gd name="T80" fmla="*/ 63 w 124"/>
                  <a:gd name="T81" fmla="*/ 63 h 219"/>
                  <a:gd name="T82" fmla="*/ 69 w 124"/>
                  <a:gd name="T83" fmla="*/ 48 h 219"/>
                  <a:gd name="T84" fmla="*/ 73 w 124"/>
                  <a:gd name="T85" fmla="*/ 39 h 219"/>
                  <a:gd name="T86" fmla="*/ 79 w 124"/>
                  <a:gd name="T87" fmla="*/ 29 h 219"/>
                  <a:gd name="T88" fmla="*/ 87 w 124"/>
                  <a:gd name="T89" fmla="*/ 25 h 219"/>
                  <a:gd name="T90" fmla="*/ 60 w 124"/>
                  <a:gd name="T91" fmla="*/ 25 h 219"/>
                  <a:gd name="T92" fmla="*/ 60 w 124"/>
                  <a:gd name="T93" fmla="*/ 0 h 219"/>
                  <a:gd name="T94" fmla="*/ 392 w 124"/>
                  <a:gd name="T95" fmla="*/ 598 h 21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24"/>
                  <a:gd name="T145" fmla="*/ 0 h 219"/>
                  <a:gd name="T146" fmla="*/ 124 w 124"/>
                  <a:gd name="T147" fmla="*/ 219 h 219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24" h="219">
                    <a:moveTo>
                      <a:pt x="124" y="219"/>
                    </a:moveTo>
                    <a:lnTo>
                      <a:pt x="119" y="205"/>
                    </a:lnTo>
                    <a:lnTo>
                      <a:pt x="114" y="197"/>
                    </a:lnTo>
                    <a:lnTo>
                      <a:pt x="110" y="192"/>
                    </a:lnTo>
                    <a:lnTo>
                      <a:pt x="107" y="182"/>
                    </a:lnTo>
                    <a:lnTo>
                      <a:pt x="108" y="177"/>
                    </a:lnTo>
                    <a:lnTo>
                      <a:pt x="110" y="172"/>
                    </a:lnTo>
                    <a:lnTo>
                      <a:pt x="111" y="166"/>
                    </a:lnTo>
                    <a:lnTo>
                      <a:pt x="111" y="158"/>
                    </a:lnTo>
                    <a:lnTo>
                      <a:pt x="3" y="164"/>
                    </a:lnTo>
                    <a:lnTo>
                      <a:pt x="3" y="161"/>
                    </a:lnTo>
                    <a:lnTo>
                      <a:pt x="3" y="158"/>
                    </a:lnTo>
                    <a:lnTo>
                      <a:pt x="2" y="157"/>
                    </a:lnTo>
                    <a:lnTo>
                      <a:pt x="0" y="156"/>
                    </a:lnTo>
                    <a:lnTo>
                      <a:pt x="0" y="154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2" y="144"/>
                    </a:lnTo>
                    <a:lnTo>
                      <a:pt x="3" y="141"/>
                    </a:lnTo>
                    <a:lnTo>
                      <a:pt x="3" y="135"/>
                    </a:lnTo>
                    <a:lnTo>
                      <a:pt x="2" y="130"/>
                    </a:lnTo>
                    <a:lnTo>
                      <a:pt x="4" y="130"/>
                    </a:lnTo>
                    <a:lnTo>
                      <a:pt x="4" y="115"/>
                    </a:lnTo>
                    <a:lnTo>
                      <a:pt x="8" y="115"/>
                    </a:lnTo>
                    <a:lnTo>
                      <a:pt x="14" y="99"/>
                    </a:lnTo>
                    <a:lnTo>
                      <a:pt x="19" y="92"/>
                    </a:lnTo>
                    <a:lnTo>
                      <a:pt x="23" y="86"/>
                    </a:lnTo>
                    <a:lnTo>
                      <a:pt x="23" y="81"/>
                    </a:lnTo>
                    <a:lnTo>
                      <a:pt x="27" y="73"/>
                    </a:lnTo>
                    <a:lnTo>
                      <a:pt x="28" y="66"/>
                    </a:lnTo>
                    <a:lnTo>
                      <a:pt x="31" y="61"/>
                    </a:lnTo>
                    <a:lnTo>
                      <a:pt x="36" y="59"/>
                    </a:lnTo>
                    <a:lnTo>
                      <a:pt x="36" y="54"/>
                    </a:lnTo>
                    <a:lnTo>
                      <a:pt x="33" y="53"/>
                    </a:lnTo>
                    <a:lnTo>
                      <a:pt x="32" y="49"/>
                    </a:lnTo>
                    <a:lnTo>
                      <a:pt x="30" y="46"/>
                    </a:lnTo>
                    <a:lnTo>
                      <a:pt x="27" y="44"/>
                    </a:lnTo>
                    <a:lnTo>
                      <a:pt x="25" y="33"/>
                    </a:lnTo>
                    <a:lnTo>
                      <a:pt x="23" y="27"/>
                    </a:lnTo>
                    <a:lnTo>
                      <a:pt x="23" y="23"/>
                    </a:lnTo>
                    <a:lnTo>
                      <a:pt x="20" y="23"/>
                    </a:lnTo>
                    <a:lnTo>
                      <a:pt x="22" y="17"/>
                    </a:lnTo>
                    <a:lnTo>
                      <a:pt x="23" y="14"/>
                    </a:lnTo>
                    <a:lnTo>
                      <a:pt x="25" y="11"/>
                    </a:lnTo>
                    <a:lnTo>
                      <a:pt x="27" y="9"/>
                    </a:lnTo>
                    <a:lnTo>
                      <a:pt x="19" y="9"/>
                    </a:lnTo>
                    <a:lnTo>
                      <a:pt x="19" y="0"/>
                    </a:lnTo>
                    <a:lnTo>
                      <a:pt x="124" y="21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121"/>
              <p:cNvSpPr>
                <a:spLocks/>
              </p:cNvSpPr>
              <p:nvPr/>
            </p:nvSpPr>
            <p:spPr bwMode="auto">
              <a:xfrm>
                <a:off x="3526" y="3307"/>
                <a:ext cx="182" cy="306"/>
              </a:xfrm>
              <a:custGeom>
                <a:avLst/>
                <a:gdLst>
                  <a:gd name="T0" fmla="*/ 392 w 124"/>
                  <a:gd name="T1" fmla="*/ 598 h 219"/>
                  <a:gd name="T2" fmla="*/ 392 w 124"/>
                  <a:gd name="T3" fmla="*/ 598 h 219"/>
                  <a:gd name="T4" fmla="*/ 377 w 124"/>
                  <a:gd name="T5" fmla="*/ 559 h 219"/>
                  <a:gd name="T6" fmla="*/ 360 w 124"/>
                  <a:gd name="T7" fmla="*/ 537 h 219"/>
                  <a:gd name="T8" fmla="*/ 346 w 124"/>
                  <a:gd name="T9" fmla="*/ 523 h 219"/>
                  <a:gd name="T10" fmla="*/ 338 w 124"/>
                  <a:gd name="T11" fmla="*/ 496 h 219"/>
                  <a:gd name="T12" fmla="*/ 342 w 124"/>
                  <a:gd name="T13" fmla="*/ 482 h 219"/>
                  <a:gd name="T14" fmla="*/ 346 w 124"/>
                  <a:gd name="T15" fmla="*/ 468 h 219"/>
                  <a:gd name="T16" fmla="*/ 351 w 124"/>
                  <a:gd name="T17" fmla="*/ 453 h 219"/>
                  <a:gd name="T18" fmla="*/ 351 w 124"/>
                  <a:gd name="T19" fmla="*/ 432 h 219"/>
                  <a:gd name="T20" fmla="*/ 9 w 124"/>
                  <a:gd name="T21" fmla="*/ 447 h 219"/>
                  <a:gd name="T22" fmla="*/ 9 w 124"/>
                  <a:gd name="T23" fmla="*/ 439 h 219"/>
                  <a:gd name="T24" fmla="*/ 9 w 124"/>
                  <a:gd name="T25" fmla="*/ 432 h 219"/>
                  <a:gd name="T26" fmla="*/ 6 w 124"/>
                  <a:gd name="T27" fmla="*/ 428 h 219"/>
                  <a:gd name="T28" fmla="*/ 0 w 124"/>
                  <a:gd name="T29" fmla="*/ 426 h 219"/>
                  <a:gd name="T30" fmla="*/ 0 w 124"/>
                  <a:gd name="T31" fmla="*/ 419 h 219"/>
                  <a:gd name="T32" fmla="*/ 0 w 124"/>
                  <a:gd name="T33" fmla="*/ 409 h 219"/>
                  <a:gd name="T34" fmla="*/ 0 w 124"/>
                  <a:gd name="T35" fmla="*/ 398 h 219"/>
                  <a:gd name="T36" fmla="*/ 6 w 124"/>
                  <a:gd name="T37" fmla="*/ 393 h 219"/>
                  <a:gd name="T38" fmla="*/ 9 w 124"/>
                  <a:gd name="T39" fmla="*/ 384 h 219"/>
                  <a:gd name="T40" fmla="*/ 9 w 124"/>
                  <a:gd name="T41" fmla="*/ 369 h 219"/>
                  <a:gd name="T42" fmla="*/ 6 w 124"/>
                  <a:gd name="T43" fmla="*/ 355 h 219"/>
                  <a:gd name="T44" fmla="*/ 13 w 124"/>
                  <a:gd name="T45" fmla="*/ 355 h 219"/>
                  <a:gd name="T46" fmla="*/ 13 w 124"/>
                  <a:gd name="T47" fmla="*/ 314 h 219"/>
                  <a:gd name="T48" fmla="*/ 26 w 124"/>
                  <a:gd name="T49" fmla="*/ 314 h 219"/>
                  <a:gd name="T50" fmla="*/ 46 w 124"/>
                  <a:gd name="T51" fmla="*/ 270 h 219"/>
                  <a:gd name="T52" fmla="*/ 60 w 124"/>
                  <a:gd name="T53" fmla="*/ 252 h 219"/>
                  <a:gd name="T54" fmla="*/ 73 w 124"/>
                  <a:gd name="T55" fmla="*/ 235 h 219"/>
                  <a:gd name="T56" fmla="*/ 73 w 124"/>
                  <a:gd name="T57" fmla="*/ 221 h 219"/>
                  <a:gd name="T58" fmla="*/ 87 w 124"/>
                  <a:gd name="T59" fmla="*/ 200 h 219"/>
                  <a:gd name="T60" fmla="*/ 88 w 124"/>
                  <a:gd name="T61" fmla="*/ 180 h 219"/>
                  <a:gd name="T62" fmla="*/ 100 w 124"/>
                  <a:gd name="T63" fmla="*/ 166 h 219"/>
                  <a:gd name="T64" fmla="*/ 114 w 124"/>
                  <a:gd name="T65" fmla="*/ 161 h 219"/>
                  <a:gd name="T66" fmla="*/ 114 w 124"/>
                  <a:gd name="T67" fmla="*/ 147 h 219"/>
                  <a:gd name="T68" fmla="*/ 103 w 124"/>
                  <a:gd name="T69" fmla="*/ 144 h 219"/>
                  <a:gd name="T70" fmla="*/ 101 w 124"/>
                  <a:gd name="T71" fmla="*/ 133 h 219"/>
                  <a:gd name="T72" fmla="*/ 95 w 124"/>
                  <a:gd name="T73" fmla="*/ 124 h 219"/>
                  <a:gd name="T74" fmla="*/ 87 w 124"/>
                  <a:gd name="T75" fmla="*/ 119 h 219"/>
                  <a:gd name="T76" fmla="*/ 79 w 124"/>
                  <a:gd name="T77" fmla="*/ 89 h 219"/>
                  <a:gd name="T78" fmla="*/ 73 w 124"/>
                  <a:gd name="T79" fmla="*/ 74 h 219"/>
                  <a:gd name="T80" fmla="*/ 73 w 124"/>
                  <a:gd name="T81" fmla="*/ 63 h 219"/>
                  <a:gd name="T82" fmla="*/ 63 w 124"/>
                  <a:gd name="T83" fmla="*/ 63 h 219"/>
                  <a:gd name="T84" fmla="*/ 69 w 124"/>
                  <a:gd name="T85" fmla="*/ 48 h 219"/>
                  <a:gd name="T86" fmla="*/ 73 w 124"/>
                  <a:gd name="T87" fmla="*/ 39 h 219"/>
                  <a:gd name="T88" fmla="*/ 79 w 124"/>
                  <a:gd name="T89" fmla="*/ 29 h 219"/>
                  <a:gd name="T90" fmla="*/ 87 w 124"/>
                  <a:gd name="T91" fmla="*/ 25 h 219"/>
                  <a:gd name="T92" fmla="*/ 60 w 124"/>
                  <a:gd name="T93" fmla="*/ 25 h 219"/>
                  <a:gd name="T94" fmla="*/ 60 w 124"/>
                  <a:gd name="T95" fmla="*/ 0 h 21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24"/>
                  <a:gd name="T145" fmla="*/ 0 h 219"/>
                  <a:gd name="T146" fmla="*/ 124 w 124"/>
                  <a:gd name="T147" fmla="*/ 219 h 219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24" h="219">
                    <a:moveTo>
                      <a:pt x="124" y="219"/>
                    </a:moveTo>
                    <a:lnTo>
                      <a:pt x="124" y="219"/>
                    </a:lnTo>
                    <a:lnTo>
                      <a:pt x="119" y="205"/>
                    </a:lnTo>
                    <a:lnTo>
                      <a:pt x="114" y="197"/>
                    </a:lnTo>
                    <a:lnTo>
                      <a:pt x="110" y="192"/>
                    </a:lnTo>
                    <a:lnTo>
                      <a:pt x="107" y="182"/>
                    </a:lnTo>
                    <a:lnTo>
                      <a:pt x="108" y="177"/>
                    </a:lnTo>
                    <a:lnTo>
                      <a:pt x="110" y="172"/>
                    </a:lnTo>
                    <a:lnTo>
                      <a:pt x="111" y="166"/>
                    </a:lnTo>
                    <a:lnTo>
                      <a:pt x="111" y="158"/>
                    </a:lnTo>
                    <a:lnTo>
                      <a:pt x="3" y="164"/>
                    </a:lnTo>
                    <a:lnTo>
                      <a:pt x="3" y="161"/>
                    </a:lnTo>
                    <a:lnTo>
                      <a:pt x="3" y="158"/>
                    </a:lnTo>
                    <a:lnTo>
                      <a:pt x="2" y="157"/>
                    </a:lnTo>
                    <a:lnTo>
                      <a:pt x="0" y="156"/>
                    </a:lnTo>
                    <a:lnTo>
                      <a:pt x="0" y="154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2" y="144"/>
                    </a:lnTo>
                    <a:lnTo>
                      <a:pt x="3" y="141"/>
                    </a:lnTo>
                    <a:lnTo>
                      <a:pt x="3" y="135"/>
                    </a:lnTo>
                    <a:lnTo>
                      <a:pt x="2" y="130"/>
                    </a:lnTo>
                    <a:lnTo>
                      <a:pt x="4" y="130"/>
                    </a:lnTo>
                    <a:lnTo>
                      <a:pt x="4" y="115"/>
                    </a:lnTo>
                    <a:lnTo>
                      <a:pt x="8" y="115"/>
                    </a:lnTo>
                    <a:lnTo>
                      <a:pt x="14" y="99"/>
                    </a:lnTo>
                    <a:lnTo>
                      <a:pt x="19" y="92"/>
                    </a:lnTo>
                    <a:lnTo>
                      <a:pt x="23" y="86"/>
                    </a:lnTo>
                    <a:lnTo>
                      <a:pt x="23" y="81"/>
                    </a:lnTo>
                    <a:lnTo>
                      <a:pt x="27" y="73"/>
                    </a:lnTo>
                    <a:lnTo>
                      <a:pt x="28" y="66"/>
                    </a:lnTo>
                    <a:lnTo>
                      <a:pt x="31" y="61"/>
                    </a:lnTo>
                    <a:lnTo>
                      <a:pt x="36" y="59"/>
                    </a:lnTo>
                    <a:lnTo>
                      <a:pt x="36" y="54"/>
                    </a:lnTo>
                    <a:lnTo>
                      <a:pt x="33" y="53"/>
                    </a:lnTo>
                    <a:lnTo>
                      <a:pt x="32" y="49"/>
                    </a:lnTo>
                    <a:lnTo>
                      <a:pt x="30" y="46"/>
                    </a:lnTo>
                    <a:lnTo>
                      <a:pt x="27" y="44"/>
                    </a:lnTo>
                    <a:lnTo>
                      <a:pt x="25" y="33"/>
                    </a:lnTo>
                    <a:lnTo>
                      <a:pt x="23" y="27"/>
                    </a:lnTo>
                    <a:lnTo>
                      <a:pt x="23" y="23"/>
                    </a:lnTo>
                    <a:lnTo>
                      <a:pt x="20" y="23"/>
                    </a:lnTo>
                    <a:lnTo>
                      <a:pt x="22" y="17"/>
                    </a:lnTo>
                    <a:lnTo>
                      <a:pt x="23" y="14"/>
                    </a:lnTo>
                    <a:lnTo>
                      <a:pt x="25" y="11"/>
                    </a:lnTo>
                    <a:lnTo>
                      <a:pt x="27" y="9"/>
                    </a:lnTo>
                    <a:lnTo>
                      <a:pt x="19" y="9"/>
                    </a:lnTo>
                    <a:lnTo>
                      <a:pt x="19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122"/>
              <p:cNvSpPr>
                <a:spLocks/>
              </p:cNvSpPr>
              <p:nvPr/>
            </p:nvSpPr>
            <p:spPr bwMode="auto">
              <a:xfrm>
                <a:off x="3302" y="3307"/>
                <a:ext cx="250" cy="1"/>
              </a:xfrm>
              <a:custGeom>
                <a:avLst/>
                <a:gdLst>
                  <a:gd name="T0" fmla="*/ 534 w 171"/>
                  <a:gd name="T1" fmla="*/ 0 h 1"/>
                  <a:gd name="T2" fmla="*/ 0 w 171"/>
                  <a:gd name="T3" fmla="*/ 1 h 1"/>
                  <a:gd name="T4" fmla="*/ 534 w 17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71"/>
                  <a:gd name="T10" fmla="*/ 0 h 1"/>
                  <a:gd name="T11" fmla="*/ 171 w 17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1" h="1">
                    <a:moveTo>
                      <a:pt x="171" y="0"/>
                    </a:moveTo>
                    <a:lnTo>
                      <a:pt x="0" y="1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Line 123"/>
              <p:cNvSpPr>
                <a:spLocks noChangeShapeType="1"/>
              </p:cNvSpPr>
              <p:nvPr/>
            </p:nvSpPr>
            <p:spPr bwMode="auto">
              <a:xfrm flipH="1">
                <a:off x="3302" y="3307"/>
                <a:ext cx="250" cy="1"/>
              </a:xfrm>
              <a:prstGeom prst="line">
                <a:avLst/>
              </a:pr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124"/>
              <p:cNvSpPr>
                <a:spLocks/>
              </p:cNvSpPr>
              <p:nvPr/>
            </p:nvSpPr>
            <p:spPr bwMode="auto">
              <a:xfrm>
                <a:off x="3302" y="3308"/>
                <a:ext cx="51" cy="386"/>
              </a:xfrm>
              <a:custGeom>
                <a:avLst/>
                <a:gdLst>
                  <a:gd name="T0" fmla="*/ 0 w 35"/>
                  <a:gd name="T1" fmla="*/ 0 h 276"/>
                  <a:gd name="T2" fmla="*/ 0 w 35"/>
                  <a:gd name="T3" fmla="*/ 232 h 276"/>
                  <a:gd name="T4" fmla="*/ 41 w 35"/>
                  <a:gd name="T5" fmla="*/ 280 h 276"/>
                  <a:gd name="T6" fmla="*/ 50 w 35"/>
                  <a:gd name="T7" fmla="*/ 310 h 276"/>
                  <a:gd name="T8" fmla="*/ 52 w 35"/>
                  <a:gd name="T9" fmla="*/ 334 h 276"/>
                  <a:gd name="T10" fmla="*/ 73 w 35"/>
                  <a:gd name="T11" fmla="*/ 348 h 276"/>
                  <a:gd name="T12" fmla="*/ 83 w 35"/>
                  <a:gd name="T13" fmla="*/ 362 h 276"/>
                  <a:gd name="T14" fmla="*/ 87 w 35"/>
                  <a:gd name="T15" fmla="*/ 378 h 276"/>
                  <a:gd name="T16" fmla="*/ 89 w 35"/>
                  <a:gd name="T17" fmla="*/ 392 h 276"/>
                  <a:gd name="T18" fmla="*/ 96 w 35"/>
                  <a:gd name="T19" fmla="*/ 403 h 276"/>
                  <a:gd name="T20" fmla="*/ 106 w 35"/>
                  <a:gd name="T21" fmla="*/ 424 h 276"/>
                  <a:gd name="T22" fmla="*/ 108 w 35"/>
                  <a:gd name="T23" fmla="*/ 457 h 276"/>
                  <a:gd name="T24" fmla="*/ 102 w 35"/>
                  <a:gd name="T25" fmla="*/ 487 h 276"/>
                  <a:gd name="T26" fmla="*/ 87 w 35"/>
                  <a:gd name="T27" fmla="*/ 512 h 276"/>
                  <a:gd name="T28" fmla="*/ 83 w 35"/>
                  <a:gd name="T29" fmla="*/ 522 h 276"/>
                  <a:gd name="T30" fmla="*/ 80 w 35"/>
                  <a:gd name="T31" fmla="*/ 530 h 276"/>
                  <a:gd name="T32" fmla="*/ 74 w 35"/>
                  <a:gd name="T33" fmla="*/ 540 h 276"/>
                  <a:gd name="T34" fmla="*/ 68 w 35"/>
                  <a:gd name="T35" fmla="*/ 544 h 276"/>
                  <a:gd name="T36" fmla="*/ 68 w 35"/>
                  <a:gd name="T37" fmla="*/ 579 h 276"/>
                  <a:gd name="T38" fmla="*/ 68 w 35"/>
                  <a:gd name="T39" fmla="*/ 620 h 276"/>
                  <a:gd name="T40" fmla="*/ 68 w 35"/>
                  <a:gd name="T41" fmla="*/ 659 h 276"/>
                  <a:gd name="T42" fmla="*/ 68 w 35"/>
                  <a:gd name="T43" fmla="*/ 673 h 276"/>
                  <a:gd name="T44" fmla="*/ 61 w 35"/>
                  <a:gd name="T45" fmla="*/ 688 h 276"/>
                  <a:gd name="T46" fmla="*/ 60 w 35"/>
                  <a:gd name="T47" fmla="*/ 701 h 276"/>
                  <a:gd name="T48" fmla="*/ 50 w 35"/>
                  <a:gd name="T49" fmla="*/ 712 h 276"/>
                  <a:gd name="T50" fmla="*/ 41 w 35"/>
                  <a:gd name="T51" fmla="*/ 722 h 276"/>
                  <a:gd name="T52" fmla="*/ 34 w 35"/>
                  <a:gd name="T53" fmla="*/ 730 h 276"/>
                  <a:gd name="T54" fmla="*/ 32 w 35"/>
                  <a:gd name="T55" fmla="*/ 741 h 276"/>
                  <a:gd name="T56" fmla="*/ 28 w 35"/>
                  <a:gd name="T57" fmla="*/ 752 h 276"/>
                  <a:gd name="T58" fmla="*/ 32 w 35"/>
                  <a:gd name="T59" fmla="*/ 755 h 27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35"/>
                  <a:gd name="T91" fmla="*/ 0 h 276"/>
                  <a:gd name="T92" fmla="*/ 35 w 35"/>
                  <a:gd name="T93" fmla="*/ 276 h 27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35" h="276">
                    <a:moveTo>
                      <a:pt x="0" y="0"/>
                    </a:moveTo>
                    <a:lnTo>
                      <a:pt x="0" y="85"/>
                    </a:lnTo>
                    <a:lnTo>
                      <a:pt x="13" y="102"/>
                    </a:lnTo>
                    <a:lnTo>
                      <a:pt x="16" y="114"/>
                    </a:lnTo>
                    <a:lnTo>
                      <a:pt x="17" y="122"/>
                    </a:lnTo>
                    <a:lnTo>
                      <a:pt x="23" y="127"/>
                    </a:lnTo>
                    <a:lnTo>
                      <a:pt x="27" y="132"/>
                    </a:lnTo>
                    <a:lnTo>
                      <a:pt x="28" y="138"/>
                    </a:lnTo>
                    <a:lnTo>
                      <a:pt x="29" y="143"/>
                    </a:lnTo>
                    <a:lnTo>
                      <a:pt x="31" y="147"/>
                    </a:lnTo>
                    <a:lnTo>
                      <a:pt x="34" y="155"/>
                    </a:lnTo>
                    <a:lnTo>
                      <a:pt x="35" y="167"/>
                    </a:lnTo>
                    <a:lnTo>
                      <a:pt x="33" y="178"/>
                    </a:lnTo>
                    <a:lnTo>
                      <a:pt x="28" y="187"/>
                    </a:lnTo>
                    <a:lnTo>
                      <a:pt x="27" y="191"/>
                    </a:lnTo>
                    <a:lnTo>
                      <a:pt x="26" y="194"/>
                    </a:lnTo>
                    <a:lnTo>
                      <a:pt x="24" y="197"/>
                    </a:lnTo>
                    <a:lnTo>
                      <a:pt x="22" y="199"/>
                    </a:lnTo>
                    <a:lnTo>
                      <a:pt x="22" y="212"/>
                    </a:lnTo>
                    <a:lnTo>
                      <a:pt x="22" y="227"/>
                    </a:lnTo>
                    <a:lnTo>
                      <a:pt x="22" y="241"/>
                    </a:lnTo>
                    <a:lnTo>
                      <a:pt x="22" y="246"/>
                    </a:lnTo>
                    <a:lnTo>
                      <a:pt x="20" y="252"/>
                    </a:lnTo>
                    <a:lnTo>
                      <a:pt x="19" y="256"/>
                    </a:lnTo>
                    <a:lnTo>
                      <a:pt x="16" y="260"/>
                    </a:lnTo>
                    <a:lnTo>
                      <a:pt x="13" y="264"/>
                    </a:lnTo>
                    <a:lnTo>
                      <a:pt x="11" y="267"/>
                    </a:lnTo>
                    <a:lnTo>
                      <a:pt x="10" y="271"/>
                    </a:lnTo>
                    <a:lnTo>
                      <a:pt x="9" y="275"/>
                    </a:lnTo>
                    <a:lnTo>
                      <a:pt x="10" y="276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126"/>
              <p:cNvSpPr>
                <a:spLocks/>
              </p:cNvSpPr>
              <p:nvPr/>
            </p:nvSpPr>
            <p:spPr bwMode="auto">
              <a:xfrm>
                <a:off x="2372" y="3976"/>
                <a:ext cx="96" cy="130"/>
              </a:xfrm>
              <a:custGeom>
                <a:avLst/>
                <a:gdLst>
                  <a:gd name="T0" fmla="*/ 61 w 65"/>
                  <a:gd name="T1" fmla="*/ 249 h 93"/>
                  <a:gd name="T2" fmla="*/ 120 w 65"/>
                  <a:gd name="T3" fmla="*/ 187 h 93"/>
                  <a:gd name="T4" fmla="*/ 143 w 65"/>
                  <a:gd name="T5" fmla="*/ 183 h 93"/>
                  <a:gd name="T6" fmla="*/ 168 w 65"/>
                  <a:gd name="T7" fmla="*/ 171 h 93"/>
                  <a:gd name="T8" fmla="*/ 188 w 65"/>
                  <a:gd name="T9" fmla="*/ 158 h 93"/>
                  <a:gd name="T10" fmla="*/ 207 w 65"/>
                  <a:gd name="T11" fmla="*/ 152 h 93"/>
                  <a:gd name="T12" fmla="*/ 210 w 65"/>
                  <a:gd name="T13" fmla="*/ 151 h 93"/>
                  <a:gd name="T14" fmla="*/ 207 w 65"/>
                  <a:gd name="T15" fmla="*/ 138 h 93"/>
                  <a:gd name="T16" fmla="*/ 196 w 65"/>
                  <a:gd name="T17" fmla="*/ 129 h 93"/>
                  <a:gd name="T18" fmla="*/ 183 w 65"/>
                  <a:gd name="T19" fmla="*/ 117 h 93"/>
                  <a:gd name="T20" fmla="*/ 177 w 65"/>
                  <a:gd name="T21" fmla="*/ 109 h 93"/>
                  <a:gd name="T22" fmla="*/ 177 w 65"/>
                  <a:gd name="T23" fmla="*/ 98 h 93"/>
                  <a:gd name="T24" fmla="*/ 170 w 65"/>
                  <a:gd name="T25" fmla="*/ 94 h 93"/>
                  <a:gd name="T26" fmla="*/ 148 w 65"/>
                  <a:gd name="T27" fmla="*/ 94 h 93"/>
                  <a:gd name="T28" fmla="*/ 148 w 65"/>
                  <a:gd name="T29" fmla="*/ 82 h 93"/>
                  <a:gd name="T30" fmla="*/ 148 w 65"/>
                  <a:gd name="T31" fmla="*/ 68 h 93"/>
                  <a:gd name="T32" fmla="*/ 140 w 65"/>
                  <a:gd name="T33" fmla="*/ 60 h 93"/>
                  <a:gd name="T34" fmla="*/ 127 w 65"/>
                  <a:gd name="T35" fmla="*/ 49 h 93"/>
                  <a:gd name="T36" fmla="*/ 106 w 65"/>
                  <a:gd name="T37" fmla="*/ 35 h 93"/>
                  <a:gd name="T38" fmla="*/ 90 w 65"/>
                  <a:gd name="T39" fmla="*/ 25 h 93"/>
                  <a:gd name="T40" fmla="*/ 74 w 65"/>
                  <a:gd name="T41" fmla="*/ 14 h 93"/>
                  <a:gd name="T42" fmla="*/ 61 w 65"/>
                  <a:gd name="T43" fmla="*/ 11 h 93"/>
                  <a:gd name="T44" fmla="*/ 52 w 65"/>
                  <a:gd name="T45" fmla="*/ 8 h 93"/>
                  <a:gd name="T46" fmla="*/ 40 w 65"/>
                  <a:gd name="T47" fmla="*/ 0 h 93"/>
                  <a:gd name="T48" fmla="*/ 27 w 65"/>
                  <a:gd name="T49" fmla="*/ 0 h 93"/>
                  <a:gd name="T50" fmla="*/ 22 w 65"/>
                  <a:gd name="T51" fmla="*/ 14 h 93"/>
                  <a:gd name="T52" fmla="*/ 19 w 65"/>
                  <a:gd name="T53" fmla="*/ 41 h 93"/>
                  <a:gd name="T54" fmla="*/ 9 w 65"/>
                  <a:gd name="T55" fmla="*/ 63 h 93"/>
                  <a:gd name="T56" fmla="*/ 1 w 65"/>
                  <a:gd name="T57" fmla="*/ 82 h 93"/>
                  <a:gd name="T58" fmla="*/ 0 w 65"/>
                  <a:gd name="T59" fmla="*/ 103 h 93"/>
                  <a:gd name="T60" fmla="*/ 0 w 65"/>
                  <a:gd name="T61" fmla="*/ 129 h 93"/>
                  <a:gd name="T62" fmla="*/ 1 w 65"/>
                  <a:gd name="T63" fmla="*/ 143 h 93"/>
                  <a:gd name="T64" fmla="*/ 1 w 65"/>
                  <a:gd name="T65" fmla="*/ 157 h 93"/>
                  <a:gd name="T66" fmla="*/ 0 w 65"/>
                  <a:gd name="T67" fmla="*/ 164 h 93"/>
                  <a:gd name="T68" fmla="*/ 6 w 65"/>
                  <a:gd name="T69" fmla="*/ 173 h 93"/>
                  <a:gd name="T70" fmla="*/ 13 w 65"/>
                  <a:gd name="T71" fmla="*/ 180 h 93"/>
                  <a:gd name="T72" fmla="*/ 13 w 65"/>
                  <a:gd name="T73" fmla="*/ 183 h 93"/>
                  <a:gd name="T74" fmla="*/ 6 w 65"/>
                  <a:gd name="T75" fmla="*/ 187 h 93"/>
                  <a:gd name="T76" fmla="*/ 1 w 65"/>
                  <a:gd name="T77" fmla="*/ 200 h 93"/>
                  <a:gd name="T78" fmla="*/ 9 w 65"/>
                  <a:gd name="T79" fmla="*/ 211 h 93"/>
                  <a:gd name="T80" fmla="*/ 19 w 65"/>
                  <a:gd name="T81" fmla="*/ 219 h 93"/>
                  <a:gd name="T82" fmla="*/ 27 w 65"/>
                  <a:gd name="T83" fmla="*/ 226 h 93"/>
                  <a:gd name="T84" fmla="*/ 41 w 65"/>
                  <a:gd name="T85" fmla="*/ 242 h 93"/>
                  <a:gd name="T86" fmla="*/ 52 w 65"/>
                  <a:gd name="T87" fmla="*/ 249 h 93"/>
                  <a:gd name="T88" fmla="*/ 61 w 65"/>
                  <a:gd name="T89" fmla="*/ 254 h 93"/>
                  <a:gd name="T90" fmla="*/ 61 w 65"/>
                  <a:gd name="T91" fmla="*/ 249 h 9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65"/>
                  <a:gd name="T139" fmla="*/ 0 h 93"/>
                  <a:gd name="T140" fmla="*/ 65 w 65"/>
                  <a:gd name="T141" fmla="*/ 93 h 9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65" h="93">
                    <a:moveTo>
                      <a:pt x="19" y="91"/>
                    </a:moveTo>
                    <a:lnTo>
                      <a:pt x="37" y="69"/>
                    </a:lnTo>
                    <a:lnTo>
                      <a:pt x="45" y="67"/>
                    </a:lnTo>
                    <a:lnTo>
                      <a:pt x="52" y="62"/>
                    </a:lnTo>
                    <a:lnTo>
                      <a:pt x="58" y="58"/>
                    </a:lnTo>
                    <a:lnTo>
                      <a:pt x="64" y="56"/>
                    </a:lnTo>
                    <a:lnTo>
                      <a:pt x="65" y="55"/>
                    </a:lnTo>
                    <a:lnTo>
                      <a:pt x="64" y="51"/>
                    </a:lnTo>
                    <a:lnTo>
                      <a:pt x="61" y="47"/>
                    </a:lnTo>
                    <a:lnTo>
                      <a:pt x="57" y="43"/>
                    </a:lnTo>
                    <a:lnTo>
                      <a:pt x="55" y="40"/>
                    </a:lnTo>
                    <a:lnTo>
                      <a:pt x="55" y="36"/>
                    </a:lnTo>
                    <a:lnTo>
                      <a:pt x="53" y="34"/>
                    </a:lnTo>
                    <a:lnTo>
                      <a:pt x="46" y="34"/>
                    </a:lnTo>
                    <a:lnTo>
                      <a:pt x="46" y="30"/>
                    </a:lnTo>
                    <a:lnTo>
                      <a:pt x="46" y="25"/>
                    </a:lnTo>
                    <a:lnTo>
                      <a:pt x="43" y="22"/>
                    </a:lnTo>
                    <a:lnTo>
                      <a:pt x="39" y="18"/>
                    </a:lnTo>
                    <a:lnTo>
                      <a:pt x="33" y="13"/>
                    </a:lnTo>
                    <a:lnTo>
                      <a:pt x="28" y="9"/>
                    </a:lnTo>
                    <a:lnTo>
                      <a:pt x="23" y="5"/>
                    </a:lnTo>
                    <a:lnTo>
                      <a:pt x="19" y="4"/>
                    </a:lnTo>
                    <a:lnTo>
                      <a:pt x="16" y="3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7" y="5"/>
                    </a:lnTo>
                    <a:lnTo>
                      <a:pt x="6" y="15"/>
                    </a:lnTo>
                    <a:lnTo>
                      <a:pt x="3" y="23"/>
                    </a:lnTo>
                    <a:lnTo>
                      <a:pt x="1" y="30"/>
                    </a:lnTo>
                    <a:lnTo>
                      <a:pt x="0" y="38"/>
                    </a:lnTo>
                    <a:lnTo>
                      <a:pt x="0" y="47"/>
                    </a:lnTo>
                    <a:lnTo>
                      <a:pt x="1" y="52"/>
                    </a:lnTo>
                    <a:lnTo>
                      <a:pt x="1" y="57"/>
                    </a:lnTo>
                    <a:lnTo>
                      <a:pt x="0" y="60"/>
                    </a:lnTo>
                    <a:lnTo>
                      <a:pt x="2" y="64"/>
                    </a:lnTo>
                    <a:lnTo>
                      <a:pt x="4" y="66"/>
                    </a:lnTo>
                    <a:lnTo>
                      <a:pt x="4" y="67"/>
                    </a:lnTo>
                    <a:lnTo>
                      <a:pt x="2" y="69"/>
                    </a:lnTo>
                    <a:lnTo>
                      <a:pt x="1" y="73"/>
                    </a:lnTo>
                    <a:lnTo>
                      <a:pt x="3" y="77"/>
                    </a:lnTo>
                    <a:lnTo>
                      <a:pt x="6" y="80"/>
                    </a:lnTo>
                    <a:lnTo>
                      <a:pt x="8" y="83"/>
                    </a:lnTo>
                    <a:lnTo>
                      <a:pt x="13" y="89"/>
                    </a:lnTo>
                    <a:lnTo>
                      <a:pt x="16" y="91"/>
                    </a:lnTo>
                    <a:lnTo>
                      <a:pt x="19" y="93"/>
                    </a:lnTo>
                    <a:lnTo>
                      <a:pt x="19" y="9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127"/>
              <p:cNvSpPr>
                <a:spLocks/>
              </p:cNvSpPr>
              <p:nvPr/>
            </p:nvSpPr>
            <p:spPr bwMode="auto">
              <a:xfrm>
                <a:off x="2315" y="3904"/>
                <a:ext cx="56" cy="41"/>
              </a:xfrm>
              <a:custGeom>
                <a:avLst/>
                <a:gdLst>
                  <a:gd name="T0" fmla="*/ 41 w 38"/>
                  <a:gd name="T1" fmla="*/ 25 h 29"/>
                  <a:gd name="T2" fmla="*/ 28 w 38"/>
                  <a:gd name="T3" fmla="*/ 8 h 29"/>
                  <a:gd name="T4" fmla="*/ 9 w 38"/>
                  <a:gd name="T5" fmla="*/ 0 h 29"/>
                  <a:gd name="T6" fmla="*/ 0 w 38"/>
                  <a:gd name="T7" fmla="*/ 8 h 29"/>
                  <a:gd name="T8" fmla="*/ 6 w 38"/>
                  <a:gd name="T9" fmla="*/ 34 h 29"/>
                  <a:gd name="T10" fmla="*/ 22 w 38"/>
                  <a:gd name="T11" fmla="*/ 47 h 29"/>
                  <a:gd name="T12" fmla="*/ 35 w 38"/>
                  <a:gd name="T13" fmla="*/ 54 h 29"/>
                  <a:gd name="T14" fmla="*/ 35 w 38"/>
                  <a:gd name="T15" fmla="*/ 59 h 29"/>
                  <a:gd name="T16" fmla="*/ 35 w 38"/>
                  <a:gd name="T17" fmla="*/ 69 h 29"/>
                  <a:gd name="T18" fmla="*/ 41 w 38"/>
                  <a:gd name="T19" fmla="*/ 81 h 29"/>
                  <a:gd name="T20" fmla="*/ 63 w 38"/>
                  <a:gd name="T21" fmla="*/ 82 h 29"/>
                  <a:gd name="T22" fmla="*/ 96 w 38"/>
                  <a:gd name="T23" fmla="*/ 74 h 29"/>
                  <a:gd name="T24" fmla="*/ 115 w 38"/>
                  <a:gd name="T25" fmla="*/ 59 h 29"/>
                  <a:gd name="T26" fmla="*/ 122 w 38"/>
                  <a:gd name="T27" fmla="*/ 47 h 29"/>
                  <a:gd name="T28" fmla="*/ 115 w 38"/>
                  <a:gd name="T29" fmla="*/ 47 h 29"/>
                  <a:gd name="T30" fmla="*/ 106 w 38"/>
                  <a:gd name="T31" fmla="*/ 42 h 29"/>
                  <a:gd name="T32" fmla="*/ 96 w 38"/>
                  <a:gd name="T33" fmla="*/ 34 h 29"/>
                  <a:gd name="T34" fmla="*/ 87 w 38"/>
                  <a:gd name="T35" fmla="*/ 25 h 29"/>
                  <a:gd name="T36" fmla="*/ 69 w 38"/>
                  <a:gd name="T37" fmla="*/ 23 h 29"/>
                  <a:gd name="T38" fmla="*/ 59 w 38"/>
                  <a:gd name="T39" fmla="*/ 23 h 29"/>
                  <a:gd name="T40" fmla="*/ 41 w 38"/>
                  <a:gd name="T41" fmla="*/ 25 h 2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29"/>
                  <a:gd name="T65" fmla="*/ 38 w 38"/>
                  <a:gd name="T66" fmla="*/ 29 h 2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29">
                    <a:moveTo>
                      <a:pt x="13" y="9"/>
                    </a:moveTo>
                    <a:lnTo>
                      <a:pt x="9" y="3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2" y="12"/>
                    </a:lnTo>
                    <a:lnTo>
                      <a:pt x="7" y="16"/>
                    </a:lnTo>
                    <a:lnTo>
                      <a:pt x="11" y="19"/>
                    </a:lnTo>
                    <a:lnTo>
                      <a:pt x="11" y="21"/>
                    </a:lnTo>
                    <a:lnTo>
                      <a:pt x="11" y="25"/>
                    </a:lnTo>
                    <a:lnTo>
                      <a:pt x="13" y="28"/>
                    </a:lnTo>
                    <a:lnTo>
                      <a:pt x="20" y="29"/>
                    </a:lnTo>
                    <a:lnTo>
                      <a:pt x="30" y="26"/>
                    </a:lnTo>
                    <a:lnTo>
                      <a:pt x="36" y="21"/>
                    </a:lnTo>
                    <a:lnTo>
                      <a:pt x="38" y="16"/>
                    </a:lnTo>
                    <a:lnTo>
                      <a:pt x="36" y="16"/>
                    </a:lnTo>
                    <a:lnTo>
                      <a:pt x="33" y="15"/>
                    </a:lnTo>
                    <a:lnTo>
                      <a:pt x="30" y="12"/>
                    </a:lnTo>
                    <a:lnTo>
                      <a:pt x="27" y="9"/>
                    </a:lnTo>
                    <a:lnTo>
                      <a:pt x="22" y="8"/>
                    </a:lnTo>
                    <a:lnTo>
                      <a:pt x="18" y="8"/>
                    </a:lnTo>
                    <a:lnTo>
                      <a:pt x="13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128"/>
              <p:cNvSpPr>
                <a:spLocks/>
              </p:cNvSpPr>
              <p:nvPr/>
            </p:nvSpPr>
            <p:spPr bwMode="auto">
              <a:xfrm>
                <a:off x="2315" y="3904"/>
                <a:ext cx="56" cy="41"/>
              </a:xfrm>
              <a:custGeom>
                <a:avLst/>
                <a:gdLst>
                  <a:gd name="T0" fmla="*/ 41 w 38"/>
                  <a:gd name="T1" fmla="*/ 25 h 29"/>
                  <a:gd name="T2" fmla="*/ 41 w 38"/>
                  <a:gd name="T3" fmla="*/ 25 h 29"/>
                  <a:gd name="T4" fmla="*/ 28 w 38"/>
                  <a:gd name="T5" fmla="*/ 8 h 29"/>
                  <a:gd name="T6" fmla="*/ 9 w 38"/>
                  <a:gd name="T7" fmla="*/ 0 h 29"/>
                  <a:gd name="T8" fmla="*/ 0 w 38"/>
                  <a:gd name="T9" fmla="*/ 8 h 29"/>
                  <a:gd name="T10" fmla="*/ 6 w 38"/>
                  <a:gd name="T11" fmla="*/ 34 h 29"/>
                  <a:gd name="T12" fmla="*/ 22 w 38"/>
                  <a:gd name="T13" fmla="*/ 47 h 29"/>
                  <a:gd name="T14" fmla="*/ 35 w 38"/>
                  <a:gd name="T15" fmla="*/ 54 h 29"/>
                  <a:gd name="T16" fmla="*/ 35 w 38"/>
                  <a:gd name="T17" fmla="*/ 59 h 29"/>
                  <a:gd name="T18" fmla="*/ 35 w 38"/>
                  <a:gd name="T19" fmla="*/ 69 h 29"/>
                  <a:gd name="T20" fmla="*/ 41 w 38"/>
                  <a:gd name="T21" fmla="*/ 81 h 29"/>
                  <a:gd name="T22" fmla="*/ 63 w 38"/>
                  <a:gd name="T23" fmla="*/ 82 h 29"/>
                  <a:gd name="T24" fmla="*/ 96 w 38"/>
                  <a:gd name="T25" fmla="*/ 74 h 29"/>
                  <a:gd name="T26" fmla="*/ 115 w 38"/>
                  <a:gd name="T27" fmla="*/ 59 h 29"/>
                  <a:gd name="T28" fmla="*/ 122 w 38"/>
                  <a:gd name="T29" fmla="*/ 47 h 29"/>
                  <a:gd name="T30" fmla="*/ 115 w 38"/>
                  <a:gd name="T31" fmla="*/ 47 h 29"/>
                  <a:gd name="T32" fmla="*/ 106 w 38"/>
                  <a:gd name="T33" fmla="*/ 42 h 29"/>
                  <a:gd name="T34" fmla="*/ 96 w 38"/>
                  <a:gd name="T35" fmla="*/ 34 h 29"/>
                  <a:gd name="T36" fmla="*/ 87 w 38"/>
                  <a:gd name="T37" fmla="*/ 25 h 29"/>
                  <a:gd name="T38" fmla="*/ 69 w 38"/>
                  <a:gd name="T39" fmla="*/ 23 h 29"/>
                  <a:gd name="T40" fmla="*/ 59 w 38"/>
                  <a:gd name="T41" fmla="*/ 23 h 29"/>
                  <a:gd name="T42" fmla="*/ 41 w 38"/>
                  <a:gd name="T43" fmla="*/ 25 h 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8"/>
                  <a:gd name="T67" fmla="*/ 0 h 29"/>
                  <a:gd name="T68" fmla="*/ 38 w 38"/>
                  <a:gd name="T69" fmla="*/ 29 h 2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8" h="29">
                    <a:moveTo>
                      <a:pt x="13" y="9"/>
                    </a:moveTo>
                    <a:lnTo>
                      <a:pt x="13" y="9"/>
                    </a:lnTo>
                    <a:lnTo>
                      <a:pt x="9" y="3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2" y="12"/>
                    </a:lnTo>
                    <a:lnTo>
                      <a:pt x="7" y="16"/>
                    </a:lnTo>
                    <a:lnTo>
                      <a:pt x="11" y="19"/>
                    </a:lnTo>
                    <a:lnTo>
                      <a:pt x="11" y="21"/>
                    </a:lnTo>
                    <a:lnTo>
                      <a:pt x="11" y="25"/>
                    </a:lnTo>
                    <a:lnTo>
                      <a:pt x="13" y="28"/>
                    </a:lnTo>
                    <a:lnTo>
                      <a:pt x="20" y="29"/>
                    </a:lnTo>
                    <a:lnTo>
                      <a:pt x="30" y="26"/>
                    </a:lnTo>
                    <a:lnTo>
                      <a:pt x="36" y="21"/>
                    </a:lnTo>
                    <a:lnTo>
                      <a:pt x="38" y="16"/>
                    </a:lnTo>
                    <a:lnTo>
                      <a:pt x="36" y="16"/>
                    </a:lnTo>
                    <a:lnTo>
                      <a:pt x="33" y="15"/>
                    </a:lnTo>
                    <a:lnTo>
                      <a:pt x="30" y="12"/>
                    </a:lnTo>
                    <a:lnTo>
                      <a:pt x="27" y="9"/>
                    </a:lnTo>
                    <a:lnTo>
                      <a:pt x="22" y="8"/>
                    </a:lnTo>
                    <a:lnTo>
                      <a:pt x="18" y="8"/>
                    </a:lnTo>
                    <a:lnTo>
                      <a:pt x="13" y="9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129"/>
              <p:cNvSpPr>
                <a:spLocks/>
              </p:cNvSpPr>
              <p:nvPr/>
            </p:nvSpPr>
            <p:spPr bwMode="auto">
              <a:xfrm>
                <a:off x="2306" y="3945"/>
                <a:ext cx="19" cy="10"/>
              </a:xfrm>
              <a:custGeom>
                <a:avLst/>
                <a:gdLst>
                  <a:gd name="T0" fmla="*/ 41 w 13"/>
                  <a:gd name="T1" fmla="*/ 6 h 7"/>
                  <a:gd name="T2" fmla="*/ 28 w 13"/>
                  <a:gd name="T3" fmla="*/ 0 h 7"/>
                  <a:gd name="T4" fmla="*/ 15 w 13"/>
                  <a:gd name="T5" fmla="*/ 0 h 7"/>
                  <a:gd name="T6" fmla="*/ 6 w 13"/>
                  <a:gd name="T7" fmla="*/ 1 h 7"/>
                  <a:gd name="T8" fmla="*/ 0 w 13"/>
                  <a:gd name="T9" fmla="*/ 14 h 7"/>
                  <a:gd name="T10" fmla="*/ 6 w 13"/>
                  <a:gd name="T11" fmla="*/ 20 h 7"/>
                  <a:gd name="T12" fmla="*/ 26 w 13"/>
                  <a:gd name="T13" fmla="*/ 20 h 7"/>
                  <a:gd name="T14" fmla="*/ 41 w 13"/>
                  <a:gd name="T15" fmla="*/ 14 h 7"/>
                  <a:gd name="T16" fmla="*/ 41 w 13"/>
                  <a:gd name="T17" fmla="*/ 6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7"/>
                  <a:gd name="T29" fmla="*/ 13 w 13"/>
                  <a:gd name="T30" fmla="*/ 7 h 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7">
                    <a:moveTo>
                      <a:pt x="13" y="2"/>
                    </a:moveTo>
                    <a:lnTo>
                      <a:pt x="9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5"/>
                    </a:lnTo>
                    <a:lnTo>
                      <a:pt x="2" y="7"/>
                    </a:lnTo>
                    <a:lnTo>
                      <a:pt x="8" y="7"/>
                    </a:lnTo>
                    <a:lnTo>
                      <a:pt x="13" y="5"/>
                    </a:lnTo>
                    <a:lnTo>
                      <a:pt x="13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130"/>
              <p:cNvSpPr>
                <a:spLocks/>
              </p:cNvSpPr>
              <p:nvPr/>
            </p:nvSpPr>
            <p:spPr bwMode="auto">
              <a:xfrm>
                <a:off x="2306" y="3945"/>
                <a:ext cx="19" cy="10"/>
              </a:xfrm>
              <a:custGeom>
                <a:avLst/>
                <a:gdLst>
                  <a:gd name="T0" fmla="*/ 41 w 13"/>
                  <a:gd name="T1" fmla="*/ 6 h 7"/>
                  <a:gd name="T2" fmla="*/ 41 w 13"/>
                  <a:gd name="T3" fmla="*/ 6 h 7"/>
                  <a:gd name="T4" fmla="*/ 28 w 13"/>
                  <a:gd name="T5" fmla="*/ 0 h 7"/>
                  <a:gd name="T6" fmla="*/ 15 w 13"/>
                  <a:gd name="T7" fmla="*/ 0 h 7"/>
                  <a:gd name="T8" fmla="*/ 6 w 13"/>
                  <a:gd name="T9" fmla="*/ 1 h 7"/>
                  <a:gd name="T10" fmla="*/ 0 w 13"/>
                  <a:gd name="T11" fmla="*/ 14 h 7"/>
                  <a:gd name="T12" fmla="*/ 6 w 13"/>
                  <a:gd name="T13" fmla="*/ 20 h 7"/>
                  <a:gd name="T14" fmla="*/ 26 w 13"/>
                  <a:gd name="T15" fmla="*/ 20 h 7"/>
                  <a:gd name="T16" fmla="*/ 41 w 13"/>
                  <a:gd name="T17" fmla="*/ 14 h 7"/>
                  <a:gd name="T18" fmla="*/ 41 w 13"/>
                  <a:gd name="T19" fmla="*/ 6 h 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"/>
                  <a:gd name="T31" fmla="*/ 0 h 7"/>
                  <a:gd name="T32" fmla="*/ 13 w 13"/>
                  <a:gd name="T33" fmla="*/ 7 h 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" h="7">
                    <a:moveTo>
                      <a:pt x="13" y="2"/>
                    </a:moveTo>
                    <a:lnTo>
                      <a:pt x="13" y="2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5"/>
                    </a:lnTo>
                    <a:lnTo>
                      <a:pt x="2" y="7"/>
                    </a:lnTo>
                    <a:lnTo>
                      <a:pt x="8" y="7"/>
                    </a:lnTo>
                    <a:lnTo>
                      <a:pt x="13" y="5"/>
                    </a:lnTo>
                    <a:lnTo>
                      <a:pt x="13" y="2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131"/>
              <p:cNvSpPr>
                <a:spLocks/>
              </p:cNvSpPr>
              <p:nvPr/>
            </p:nvSpPr>
            <p:spPr bwMode="auto">
              <a:xfrm>
                <a:off x="2258" y="3886"/>
                <a:ext cx="56" cy="15"/>
              </a:xfrm>
              <a:custGeom>
                <a:avLst/>
                <a:gdLst>
                  <a:gd name="T0" fmla="*/ 122 w 38"/>
                  <a:gd name="T1" fmla="*/ 14 h 11"/>
                  <a:gd name="T2" fmla="*/ 119 w 38"/>
                  <a:gd name="T3" fmla="*/ 10 h 11"/>
                  <a:gd name="T4" fmla="*/ 115 w 38"/>
                  <a:gd name="T5" fmla="*/ 7 h 11"/>
                  <a:gd name="T6" fmla="*/ 109 w 38"/>
                  <a:gd name="T7" fmla="*/ 5 h 11"/>
                  <a:gd name="T8" fmla="*/ 100 w 38"/>
                  <a:gd name="T9" fmla="*/ 5 h 11"/>
                  <a:gd name="T10" fmla="*/ 87 w 38"/>
                  <a:gd name="T11" fmla="*/ 0 h 11"/>
                  <a:gd name="T12" fmla="*/ 74 w 38"/>
                  <a:gd name="T13" fmla="*/ 0 h 11"/>
                  <a:gd name="T14" fmla="*/ 52 w 38"/>
                  <a:gd name="T15" fmla="*/ 5 h 11"/>
                  <a:gd name="T16" fmla="*/ 28 w 38"/>
                  <a:gd name="T17" fmla="*/ 5 h 11"/>
                  <a:gd name="T18" fmla="*/ 22 w 38"/>
                  <a:gd name="T19" fmla="*/ 7 h 11"/>
                  <a:gd name="T20" fmla="*/ 19 w 38"/>
                  <a:gd name="T21" fmla="*/ 10 h 11"/>
                  <a:gd name="T22" fmla="*/ 15 w 38"/>
                  <a:gd name="T23" fmla="*/ 15 h 11"/>
                  <a:gd name="T24" fmla="*/ 6 w 38"/>
                  <a:gd name="T25" fmla="*/ 19 h 11"/>
                  <a:gd name="T26" fmla="*/ 0 w 38"/>
                  <a:gd name="T27" fmla="*/ 20 h 11"/>
                  <a:gd name="T28" fmla="*/ 1 w 38"/>
                  <a:gd name="T29" fmla="*/ 26 h 11"/>
                  <a:gd name="T30" fmla="*/ 13 w 38"/>
                  <a:gd name="T31" fmla="*/ 27 h 11"/>
                  <a:gd name="T32" fmla="*/ 27 w 38"/>
                  <a:gd name="T33" fmla="*/ 27 h 11"/>
                  <a:gd name="T34" fmla="*/ 52 w 38"/>
                  <a:gd name="T35" fmla="*/ 26 h 11"/>
                  <a:gd name="T36" fmla="*/ 81 w 38"/>
                  <a:gd name="T37" fmla="*/ 26 h 11"/>
                  <a:gd name="T38" fmla="*/ 102 w 38"/>
                  <a:gd name="T39" fmla="*/ 27 h 11"/>
                  <a:gd name="T40" fmla="*/ 113 w 38"/>
                  <a:gd name="T41" fmla="*/ 22 h 11"/>
                  <a:gd name="T42" fmla="*/ 119 w 38"/>
                  <a:gd name="T43" fmla="*/ 19 h 11"/>
                  <a:gd name="T44" fmla="*/ 122 w 38"/>
                  <a:gd name="T45" fmla="*/ 14 h 11"/>
                  <a:gd name="T46" fmla="*/ 119 w 38"/>
                  <a:gd name="T47" fmla="*/ 7 h 11"/>
                  <a:gd name="T48" fmla="*/ 109 w 38"/>
                  <a:gd name="T49" fmla="*/ 7 h 11"/>
                  <a:gd name="T50" fmla="*/ 122 w 38"/>
                  <a:gd name="T51" fmla="*/ 14 h 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38"/>
                  <a:gd name="T79" fmla="*/ 0 h 11"/>
                  <a:gd name="T80" fmla="*/ 38 w 38"/>
                  <a:gd name="T81" fmla="*/ 11 h 1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38" h="11">
                    <a:moveTo>
                      <a:pt x="38" y="5"/>
                    </a:moveTo>
                    <a:lnTo>
                      <a:pt x="37" y="4"/>
                    </a:lnTo>
                    <a:lnTo>
                      <a:pt x="36" y="3"/>
                    </a:lnTo>
                    <a:lnTo>
                      <a:pt x="34" y="2"/>
                    </a:lnTo>
                    <a:lnTo>
                      <a:pt x="31" y="2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6" y="2"/>
                    </a:lnTo>
                    <a:lnTo>
                      <a:pt x="9" y="2"/>
                    </a:lnTo>
                    <a:lnTo>
                      <a:pt x="7" y="3"/>
                    </a:lnTo>
                    <a:lnTo>
                      <a:pt x="6" y="4"/>
                    </a:lnTo>
                    <a:lnTo>
                      <a:pt x="5" y="6"/>
                    </a:lnTo>
                    <a:lnTo>
                      <a:pt x="2" y="7"/>
                    </a:lnTo>
                    <a:lnTo>
                      <a:pt x="0" y="8"/>
                    </a:lnTo>
                    <a:lnTo>
                      <a:pt x="1" y="10"/>
                    </a:lnTo>
                    <a:lnTo>
                      <a:pt x="4" y="11"/>
                    </a:lnTo>
                    <a:lnTo>
                      <a:pt x="8" y="11"/>
                    </a:lnTo>
                    <a:lnTo>
                      <a:pt x="16" y="10"/>
                    </a:lnTo>
                    <a:lnTo>
                      <a:pt x="25" y="10"/>
                    </a:lnTo>
                    <a:lnTo>
                      <a:pt x="32" y="11"/>
                    </a:lnTo>
                    <a:lnTo>
                      <a:pt x="35" y="9"/>
                    </a:lnTo>
                    <a:lnTo>
                      <a:pt x="37" y="7"/>
                    </a:lnTo>
                    <a:lnTo>
                      <a:pt x="38" y="5"/>
                    </a:lnTo>
                    <a:lnTo>
                      <a:pt x="37" y="3"/>
                    </a:lnTo>
                    <a:lnTo>
                      <a:pt x="34" y="3"/>
                    </a:lnTo>
                    <a:lnTo>
                      <a:pt x="38" y="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132"/>
              <p:cNvSpPr>
                <a:spLocks/>
              </p:cNvSpPr>
              <p:nvPr/>
            </p:nvSpPr>
            <p:spPr bwMode="auto">
              <a:xfrm>
                <a:off x="2258" y="3886"/>
                <a:ext cx="56" cy="15"/>
              </a:xfrm>
              <a:custGeom>
                <a:avLst/>
                <a:gdLst>
                  <a:gd name="T0" fmla="*/ 122 w 38"/>
                  <a:gd name="T1" fmla="*/ 14 h 11"/>
                  <a:gd name="T2" fmla="*/ 122 w 38"/>
                  <a:gd name="T3" fmla="*/ 14 h 11"/>
                  <a:gd name="T4" fmla="*/ 119 w 38"/>
                  <a:gd name="T5" fmla="*/ 10 h 11"/>
                  <a:gd name="T6" fmla="*/ 115 w 38"/>
                  <a:gd name="T7" fmla="*/ 7 h 11"/>
                  <a:gd name="T8" fmla="*/ 109 w 38"/>
                  <a:gd name="T9" fmla="*/ 5 h 11"/>
                  <a:gd name="T10" fmla="*/ 100 w 38"/>
                  <a:gd name="T11" fmla="*/ 5 h 11"/>
                  <a:gd name="T12" fmla="*/ 87 w 38"/>
                  <a:gd name="T13" fmla="*/ 0 h 11"/>
                  <a:gd name="T14" fmla="*/ 74 w 38"/>
                  <a:gd name="T15" fmla="*/ 0 h 11"/>
                  <a:gd name="T16" fmla="*/ 52 w 38"/>
                  <a:gd name="T17" fmla="*/ 5 h 11"/>
                  <a:gd name="T18" fmla="*/ 28 w 38"/>
                  <a:gd name="T19" fmla="*/ 5 h 11"/>
                  <a:gd name="T20" fmla="*/ 22 w 38"/>
                  <a:gd name="T21" fmla="*/ 7 h 11"/>
                  <a:gd name="T22" fmla="*/ 19 w 38"/>
                  <a:gd name="T23" fmla="*/ 10 h 11"/>
                  <a:gd name="T24" fmla="*/ 15 w 38"/>
                  <a:gd name="T25" fmla="*/ 15 h 11"/>
                  <a:gd name="T26" fmla="*/ 6 w 38"/>
                  <a:gd name="T27" fmla="*/ 19 h 11"/>
                  <a:gd name="T28" fmla="*/ 0 w 38"/>
                  <a:gd name="T29" fmla="*/ 20 h 11"/>
                  <a:gd name="T30" fmla="*/ 1 w 38"/>
                  <a:gd name="T31" fmla="*/ 26 h 11"/>
                  <a:gd name="T32" fmla="*/ 13 w 38"/>
                  <a:gd name="T33" fmla="*/ 27 h 11"/>
                  <a:gd name="T34" fmla="*/ 27 w 38"/>
                  <a:gd name="T35" fmla="*/ 27 h 11"/>
                  <a:gd name="T36" fmla="*/ 52 w 38"/>
                  <a:gd name="T37" fmla="*/ 26 h 11"/>
                  <a:gd name="T38" fmla="*/ 81 w 38"/>
                  <a:gd name="T39" fmla="*/ 26 h 11"/>
                  <a:gd name="T40" fmla="*/ 102 w 38"/>
                  <a:gd name="T41" fmla="*/ 27 h 11"/>
                  <a:gd name="T42" fmla="*/ 113 w 38"/>
                  <a:gd name="T43" fmla="*/ 22 h 11"/>
                  <a:gd name="T44" fmla="*/ 119 w 38"/>
                  <a:gd name="T45" fmla="*/ 19 h 11"/>
                  <a:gd name="T46" fmla="*/ 122 w 38"/>
                  <a:gd name="T47" fmla="*/ 14 h 11"/>
                  <a:gd name="T48" fmla="*/ 119 w 38"/>
                  <a:gd name="T49" fmla="*/ 7 h 11"/>
                  <a:gd name="T50" fmla="*/ 109 w 38"/>
                  <a:gd name="T51" fmla="*/ 7 h 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38"/>
                  <a:gd name="T79" fmla="*/ 0 h 11"/>
                  <a:gd name="T80" fmla="*/ 38 w 38"/>
                  <a:gd name="T81" fmla="*/ 11 h 1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38" h="11">
                    <a:moveTo>
                      <a:pt x="38" y="5"/>
                    </a:moveTo>
                    <a:lnTo>
                      <a:pt x="38" y="5"/>
                    </a:lnTo>
                    <a:lnTo>
                      <a:pt x="37" y="4"/>
                    </a:lnTo>
                    <a:lnTo>
                      <a:pt x="36" y="3"/>
                    </a:lnTo>
                    <a:lnTo>
                      <a:pt x="34" y="2"/>
                    </a:lnTo>
                    <a:lnTo>
                      <a:pt x="31" y="2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6" y="2"/>
                    </a:lnTo>
                    <a:lnTo>
                      <a:pt x="9" y="2"/>
                    </a:lnTo>
                    <a:lnTo>
                      <a:pt x="7" y="3"/>
                    </a:lnTo>
                    <a:lnTo>
                      <a:pt x="6" y="4"/>
                    </a:lnTo>
                    <a:lnTo>
                      <a:pt x="5" y="6"/>
                    </a:lnTo>
                    <a:lnTo>
                      <a:pt x="2" y="7"/>
                    </a:lnTo>
                    <a:lnTo>
                      <a:pt x="0" y="8"/>
                    </a:lnTo>
                    <a:lnTo>
                      <a:pt x="1" y="10"/>
                    </a:lnTo>
                    <a:lnTo>
                      <a:pt x="4" y="11"/>
                    </a:lnTo>
                    <a:lnTo>
                      <a:pt x="8" y="11"/>
                    </a:lnTo>
                    <a:lnTo>
                      <a:pt x="16" y="10"/>
                    </a:lnTo>
                    <a:lnTo>
                      <a:pt x="25" y="10"/>
                    </a:lnTo>
                    <a:lnTo>
                      <a:pt x="32" y="11"/>
                    </a:lnTo>
                    <a:lnTo>
                      <a:pt x="35" y="9"/>
                    </a:lnTo>
                    <a:lnTo>
                      <a:pt x="37" y="7"/>
                    </a:lnTo>
                    <a:lnTo>
                      <a:pt x="38" y="5"/>
                    </a:lnTo>
                    <a:lnTo>
                      <a:pt x="37" y="3"/>
                    </a:lnTo>
                    <a:lnTo>
                      <a:pt x="34" y="3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133"/>
              <p:cNvSpPr>
                <a:spLocks/>
              </p:cNvSpPr>
              <p:nvPr/>
            </p:nvSpPr>
            <p:spPr bwMode="auto">
              <a:xfrm>
                <a:off x="2179" y="3843"/>
                <a:ext cx="57" cy="37"/>
              </a:xfrm>
              <a:custGeom>
                <a:avLst/>
                <a:gdLst>
                  <a:gd name="T0" fmla="*/ 15 w 39"/>
                  <a:gd name="T1" fmla="*/ 21 h 27"/>
                  <a:gd name="T2" fmla="*/ 26 w 39"/>
                  <a:gd name="T3" fmla="*/ 29 h 27"/>
                  <a:gd name="T4" fmla="*/ 28 w 39"/>
                  <a:gd name="T5" fmla="*/ 34 h 27"/>
                  <a:gd name="T6" fmla="*/ 34 w 39"/>
                  <a:gd name="T7" fmla="*/ 40 h 27"/>
                  <a:gd name="T8" fmla="*/ 34 w 39"/>
                  <a:gd name="T9" fmla="*/ 44 h 27"/>
                  <a:gd name="T10" fmla="*/ 34 w 39"/>
                  <a:gd name="T11" fmla="*/ 49 h 27"/>
                  <a:gd name="T12" fmla="*/ 47 w 39"/>
                  <a:gd name="T13" fmla="*/ 56 h 27"/>
                  <a:gd name="T14" fmla="*/ 61 w 39"/>
                  <a:gd name="T15" fmla="*/ 60 h 27"/>
                  <a:gd name="T16" fmla="*/ 73 w 39"/>
                  <a:gd name="T17" fmla="*/ 56 h 27"/>
                  <a:gd name="T18" fmla="*/ 82 w 39"/>
                  <a:gd name="T19" fmla="*/ 56 h 27"/>
                  <a:gd name="T20" fmla="*/ 89 w 39"/>
                  <a:gd name="T21" fmla="*/ 62 h 27"/>
                  <a:gd name="T22" fmla="*/ 101 w 39"/>
                  <a:gd name="T23" fmla="*/ 70 h 27"/>
                  <a:gd name="T24" fmla="*/ 113 w 39"/>
                  <a:gd name="T25" fmla="*/ 70 h 27"/>
                  <a:gd name="T26" fmla="*/ 121 w 39"/>
                  <a:gd name="T27" fmla="*/ 64 h 27"/>
                  <a:gd name="T28" fmla="*/ 121 w 39"/>
                  <a:gd name="T29" fmla="*/ 60 h 27"/>
                  <a:gd name="T30" fmla="*/ 115 w 39"/>
                  <a:gd name="T31" fmla="*/ 55 h 27"/>
                  <a:gd name="T32" fmla="*/ 113 w 39"/>
                  <a:gd name="T33" fmla="*/ 40 h 27"/>
                  <a:gd name="T34" fmla="*/ 107 w 39"/>
                  <a:gd name="T35" fmla="*/ 34 h 27"/>
                  <a:gd name="T36" fmla="*/ 89 w 39"/>
                  <a:gd name="T37" fmla="*/ 29 h 27"/>
                  <a:gd name="T38" fmla="*/ 79 w 39"/>
                  <a:gd name="T39" fmla="*/ 21 h 27"/>
                  <a:gd name="T40" fmla="*/ 75 w 39"/>
                  <a:gd name="T41" fmla="*/ 7 h 27"/>
                  <a:gd name="T42" fmla="*/ 73 w 39"/>
                  <a:gd name="T43" fmla="*/ 1 h 27"/>
                  <a:gd name="T44" fmla="*/ 69 w 39"/>
                  <a:gd name="T45" fmla="*/ 0 h 27"/>
                  <a:gd name="T46" fmla="*/ 61 w 39"/>
                  <a:gd name="T47" fmla="*/ 0 h 27"/>
                  <a:gd name="T48" fmla="*/ 50 w 39"/>
                  <a:gd name="T49" fmla="*/ 5 h 27"/>
                  <a:gd name="T50" fmla="*/ 34 w 39"/>
                  <a:gd name="T51" fmla="*/ 7 h 27"/>
                  <a:gd name="T52" fmla="*/ 13 w 39"/>
                  <a:gd name="T53" fmla="*/ 7 h 27"/>
                  <a:gd name="T54" fmla="*/ 0 w 39"/>
                  <a:gd name="T55" fmla="*/ 10 h 27"/>
                  <a:gd name="T56" fmla="*/ 15 w 39"/>
                  <a:gd name="T57" fmla="*/ 21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9"/>
                  <a:gd name="T88" fmla="*/ 0 h 27"/>
                  <a:gd name="T89" fmla="*/ 39 w 39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9" h="27">
                    <a:moveTo>
                      <a:pt x="5" y="8"/>
                    </a:moveTo>
                    <a:lnTo>
                      <a:pt x="8" y="11"/>
                    </a:lnTo>
                    <a:lnTo>
                      <a:pt x="9" y="13"/>
                    </a:lnTo>
                    <a:lnTo>
                      <a:pt x="11" y="15"/>
                    </a:lnTo>
                    <a:lnTo>
                      <a:pt x="11" y="17"/>
                    </a:lnTo>
                    <a:lnTo>
                      <a:pt x="11" y="19"/>
                    </a:lnTo>
                    <a:lnTo>
                      <a:pt x="15" y="22"/>
                    </a:lnTo>
                    <a:lnTo>
                      <a:pt x="20" y="23"/>
                    </a:lnTo>
                    <a:lnTo>
                      <a:pt x="23" y="22"/>
                    </a:lnTo>
                    <a:lnTo>
                      <a:pt x="26" y="22"/>
                    </a:lnTo>
                    <a:lnTo>
                      <a:pt x="29" y="24"/>
                    </a:lnTo>
                    <a:lnTo>
                      <a:pt x="32" y="27"/>
                    </a:lnTo>
                    <a:lnTo>
                      <a:pt x="36" y="27"/>
                    </a:lnTo>
                    <a:lnTo>
                      <a:pt x="39" y="25"/>
                    </a:lnTo>
                    <a:lnTo>
                      <a:pt x="39" y="23"/>
                    </a:lnTo>
                    <a:lnTo>
                      <a:pt x="37" y="21"/>
                    </a:lnTo>
                    <a:lnTo>
                      <a:pt x="36" y="15"/>
                    </a:lnTo>
                    <a:lnTo>
                      <a:pt x="34" y="13"/>
                    </a:lnTo>
                    <a:lnTo>
                      <a:pt x="29" y="11"/>
                    </a:lnTo>
                    <a:lnTo>
                      <a:pt x="25" y="8"/>
                    </a:lnTo>
                    <a:lnTo>
                      <a:pt x="24" y="3"/>
                    </a:lnTo>
                    <a:lnTo>
                      <a:pt x="23" y="1"/>
                    </a:lnTo>
                    <a:lnTo>
                      <a:pt x="22" y="0"/>
                    </a:lnTo>
                    <a:lnTo>
                      <a:pt x="20" y="0"/>
                    </a:lnTo>
                    <a:lnTo>
                      <a:pt x="16" y="2"/>
                    </a:lnTo>
                    <a:lnTo>
                      <a:pt x="11" y="3"/>
                    </a:lnTo>
                    <a:lnTo>
                      <a:pt x="4" y="3"/>
                    </a:lnTo>
                    <a:lnTo>
                      <a:pt x="0" y="4"/>
                    </a:lnTo>
                    <a:lnTo>
                      <a:pt x="5" y="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134"/>
              <p:cNvSpPr>
                <a:spLocks/>
              </p:cNvSpPr>
              <p:nvPr/>
            </p:nvSpPr>
            <p:spPr bwMode="auto">
              <a:xfrm>
                <a:off x="2179" y="3843"/>
                <a:ext cx="57" cy="37"/>
              </a:xfrm>
              <a:custGeom>
                <a:avLst/>
                <a:gdLst>
                  <a:gd name="T0" fmla="*/ 15 w 39"/>
                  <a:gd name="T1" fmla="*/ 21 h 27"/>
                  <a:gd name="T2" fmla="*/ 15 w 39"/>
                  <a:gd name="T3" fmla="*/ 21 h 27"/>
                  <a:gd name="T4" fmla="*/ 26 w 39"/>
                  <a:gd name="T5" fmla="*/ 29 h 27"/>
                  <a:gd name="T6" fmla="*/ 28 w 39"/>
                  <a:gd name="T7" fmla="*/ 34 h 27"/>
                  <a:gd name="T8" fmla="*/ 34 w 39"/>
                  <a:gd name="T9" fmla="*/ 40 h 27"/>
                  <a:gd name="T10" fmla="*/ 34 w 39"/>
                  <a:gd name="T11" fmla="*/ 44 h 27"/>
                  <a:gd name="T12" fmla="*/ 34 w 39"/>
                  <a:gd name="T13" fmla="*/ 49 h 27"/>
                  <a:gd name="T14" fmla="*/ 47 w 39"/>
                  <a:gd name="T15" fmla="*/ 56 h 27"/>
                  <a:gd name="T16" fmla="*/ 61 w 39"/>
                  <a:gd name="T17" fmla="*/ 60 h 27"/>
                  <a:gd name="T18" fmla="*/ 73 w 39"/>
                  <a:gd name="T19" fmla="*/ 56 h 27"/>
                  <a:gd name="T20" fmla="*/ 82 w 39"/>
                  <a:gd name="T21" fmla="*/ 56 h 27"/>
                  <a:gd name="T22" fmla="*/ 89 w 39"/>
                  <a:gd name="T23" fmla="*/ 62 h 27"/>
                  <a:gd name="T24" fmla="*/ 101 w 39"/>
                  <a:gd name="T25" fmla="*/ 70 h 27"/>
                  <a:gd name="T26" fmla="*/ 113 w 39"/>
                  <a:gd name="T27" fmla="*/ 70 h 27"/>
                  <a:gd name="T28" fmla="*/ 121 w 39"/>
                  <a:gd name="T29" fmla="*/ 64 h 27"/>
                  <a:gd name="T30" fmla="*/ 121 w 39"/>
                  <a:gd name="T31" fmla="*/ 60 h 27"/>
                  <a:gd name="T32" fmla="*/ 115 w 39"/>
                  <a:gd name="T33" fmla="*/ 55 h 27"/>
                  <a:gd name="T34" fmla="*/ 113 w 39"/>
                  <a:gd name="T35" fmla="*/ 40 h 27"/>
                  <a:gd name="T36" fmla="*/ 107 w 39"/>
                  <a:gd name="T37" fmla="*/ 34 h 27"/>
                  <a:gd name="T38" fmla="*/ 89 w 39"/>
                  <a:gd name="T39" fmla="*/ 29 h 27"/>
                  <a:gd name="T40" fmla="*/ 79 w 39"/>
                  <a:gd name="T41" fmla="*/ 21 h 27"/>
                  <a:gd name="T42" fmla="*/ 75 w 39"/>
                  <a:gd name="T43" fmla="*/ 7 h 27"/>
                  <a:gd name="T44" fmla="*/ 73 w 39"/>
                  <a:gd name="T45" fmla="*/ 1 h 27"/>
                  <a:gd name="T46" fmla="*/ 69 w 39"/>
                  <a:gd name="T47" fmla="*/ 0 h 27"/>
                  <a:gd name="T48" fmla="*/ 61 w 39"/>
                  <a:gd name="T49" fmla="*/ 0 h 27"/>
                  <a:gd name="T50" fmla="*/ 50 w 39"/>
                  <a:gd name="T51" fmla="*/ 5 h 27"/>
                  <a:gd name="T52" fmla="*/ 34 w 39"/>
                  <a:gd name="T53" fmla="*/ 7 h 27"/>
                  <a:gd name="T54" fmla="*/ 13 w 39"/>
                  <a:gd name="T55" fmla="*/ 7 h 27"/>
                  <a:gd name="T56" fmla="*/ 0 w 39"/>
                  <a:gd name="T57" fmla="*/ 10 h 27"/>
                  <a:gd name="T58" fmla="*/ 15 w 39"/>
                  <a:gd name="T59" fmla="*/ 21 h 2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39"/>
                  <a:gd name="T91" fmla="*/ 0 h 27"/>
                  <a:gd name="T92" fmla="*/ 39 w 39"/>
                  <a:gd name="T93" fmla="*/ 27 h 2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39" h="27">
                    <a:moveTo>
                      <a:pt x="5" y="8"/>
                    </a:moveTo>
                    <a:lnTo>
                      <a:pt x="5" y="8"/>
                    </a:lnTo>
                    <a:lnTo>
                      <a:pt x="8" y="11"/>
                    </a:lnTo>
                    <a:lnTo>
                      <a:pt x="9" y="13"/>
                    </a:lnTo>
                    <a:lnTo>
                      <a:pt x="11" y="15"/>
                    </a:lnTo>
                    <a:lnTo>
                      <a:pt x="11" y="17"/>
                    </a:lnTo>
                    <a:lnTo>
                      <a:pt x="11" y="19"/>
                    </a:lnTo>
                    <a:lnTo>
                      <a:pt x="15" y="22"/>
                    </a:lnTo>
                    <a:lnTo>
                      <a:pt x="20" y="23"/>
                    </a:lnTo>
                    <a:lnTo>
                      <a:pt x="23" y="22"/>
                    </a:lnTo>
                    <a:lnTo>
                      <a:pt x="26" y="22"/>
                    </a:lnTo>
                    <a:lnTo>
                      <a:pt x="29" y="24"/>
                    </a:lnTo>
                    <a:lnTo>
                      <a:pt x="32" y="27"/>
                    </a:lnTo>
                    <a:lnTo>
                      <a:pt x="36" y="27"/>
                    </a:lnTo>
                    <a:lnTo>
                      <a:pt x="39" y="25"/>
                    </a:lnTo>
                    <a:lnTo>
                      <a:pt x="39" y="23"/>
                    </a:lnTo>
                    <a:lnTo>
                      <a:pt x="37" y="21"/>
                    </a:lnTo>
                    <a:lnTo>
                      <a:pt x="36" y="15"/>
                    </a:lnTo>
                    <a:lnTo>
                      <a:pt x="34" y="13"/>
                    </a:lnTo>
                    <a:lnTo>
                      <a:pt x="29" y="11"/>
                    </a:lnTo>
                    <a:lnTo>
                      <a:pt x="25" y="8"/>
                    </a:lnTo>
                    <a:lnTo>
                      <a:pt x="24" y="3"/>
                    </a:lnTo>
                    <a:lnTo>
                      <a:pt x="23" y="1"/>
                    </a:lnTo>
                    <a:lnTo>
                      <a:pt x="22" y="0"/>
                    </a:lnTo>
                    <a:lnTo>
                      <a:pt x="20" y="0"/>
                    </a:lnTo>
                    <a:lnTo>
                      <a:pt x="16" y="2"/>
                    </a:lnTo>
                    <a:lnTo>
                      <a:pt x="11" y="3"/>
                    </a:lnTo>
                    <a:lnTo>
                      <a:pt x="4" y="3"/>
                    </a:lnTo>
                    <a:lnTo>
                      <a:pt x="0" y="4"/>
                    </a:lnTo>
                    <a:lnTo>
                      <a:pt x="5" y="8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135"/>
              <p:cNvSpPr>
                <a:spLocks/>
              </p:cNvSpPr>
              <p:nvPr/>
            </p:nvSpPr>
            <p:spPr bwMode="auto">
              <a:xfrm>
                <a:off x="2287" y="3913"/>
                <a:ext cx="19" cy="19"/>
              </a:xfrm>
              <a:custGeom>
                <a:avLst/>
                <a:gdLst>
                  <a:gd name="T0" fmla="*/ 0 w 13"/>
                  <a:gd name="T1" fmla="*/ 0 h 14"/>
                  <a:gd name="T2" fmla="*/ 15 w 13"/>
                  <a:gd name="T3" fmla="*/ 0 h 14"/>
                  <a:gd name="T4" fmla="*/ 22 w 13"/>
                  <a:gd name="T5" fmla="*/ 0 h 14"/>
                  <a:gd name="T6" fmla="*/ 28 w 13"/>
                  <a:gd name="T7" fmla="*/ 7 h 14"/>
                  <a:gd name="T8" fmla="*/ 38 w 13"/>
                  <a:gd name="T9" fmla="*/ 19 h 14"/>
                  <a:gd name="T10" fmla="*/ 41 w 13"/>
                  <a:gd name="T11" fmla="*/ 26 h 14"/>
                  <a:gd name="T12" fmla="*/ 38 w 13"/>
                  <a:gd name="T13" fmla="*/ 30 h 14"/>
                  <a:gd name="T14" fmla="*/ 28 w 13"/>
                  <a:gd name="T15" fmla="*/ 30 h 14"/>
                  <a:gd name="T16" fmla="*/ 19 w 13"/>
                  <a:gd name="T17" fmla="*/ 35 h 14"/>
                  <a:gd name="T18" fmla="*/ 9 w 13"/>
                  <a:gd name="T19" fmla="*/ 27 h 14"/>
                  <a:gd name="T20" fmla="*/ 1 w 13"/>
                  <a:gd name="T21" fmla="*/ 19 h 14"/>
                  <a:gd name="T22" fmla="*/ 0 w 13"/>
                  <a:gd name="T23" fmla="*/ 5 h 14"/>
                  <a:gd name="T24" fmla="*/ 0 w 13"/>
                  <a:gd name="T25" fmla="*/ 0 h 1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"/>
                  <a:gd name="T40" fmla="*/ 0 h 14"/>
                  <a:gd name="T41" fmla="*/ 13 w 13"/>
                  <a:gd name="T42" fmla="*/ 14 h 1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" h="14">
                    <a:moveTo>
                      <a:pt x="0" y="0"/>
                    </a:moveTo>
                    <a:lnTo>
                      <a:pt x="5" y="0"/>
                    </a:lnTo>
                    <a:lnTo>
                      <a:pt x="7" y="0"/>
                    </a:lnTo>
                    <a:lnTo>
                      <a:pt x="9" y="3"/>
                    </a:lnTo>
                    <a:lnTo>
                      <a:pt x="12" y="7"/>
                    </a:lnTo>
                    <a:lnTo>
                      <a:pt x="13" y="10"/>
                    </a:lnTo>
                    <a:lnTo>
                      <a:pt x="12" y="12"/>
                    </a:lnTo>
                    <a:lnTo>
                      <a:pt x="9" y="12"/>
                    </a:lnTo>
                    <a:lnTo>
                      <a:pt x="6" y="14"/>
                    </a:lnTo>
                    <a:lnTo>
                      <a:pt x="3" y="11"/>
                    </a:lnTo>
                    <a:lnTo>
                      <a:pt x="1" y="7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Freeform 136"/>
              <p:cNvSpPr>
                <a:spLocks/>
              </p:cNvSpPr>
              <p:nvPr/>
            </p:nvSpPr>
            <p:spPr bwMode="auto">
              <a:xfrm>
                <a:off x="2287" y="3913"/>
                <a:ext cx="19" cy="19"/>
              </a:xfrm>
              <a:custGeom>
                <a:avLst/>
                <a:gdLst>
                  <a:gd name="T0" fmla="*/ 0 w 13"/>
                  <a:gd name="T1" fmla="*/ 0 h 14"/>
                  <a:gd name="T2" fmla="*/ 0 w 13"/>
                  <a:gd name="T3" fmla="*/ 0 h 14"/>
                  <a:gd name="T4" fmla="*/ 15 w 13"/>
                  <a:gd name="T5" fmla="*/ 0 h 14"/>
                  <a:gd name="T6" fmla="*/ 22 w 13"/>
                  <a:gd name="T7" fmla="*/ 0 h 14"/>
                  <a:gd name="T8" fmla="*/ 28 w 13"/>
                  <a:gd name="T9" fmla="*/ 7 h 14"/>
                  <a:gd name="T10" fmla="*/ 38 w 13"/>
                  <a:gd name="T11" fmla="*/ 19 h 14"/>
                  <a:gd name="T12" fmla="*/ 41 w 13"/>
                  <a:gd name="T13" fmla="*/ 26 h 14"/>
                  <a:gd name="T14" fmla="*/ 38 w 13"/>
                  <a:gd name="T15" fmla="*/ 30 h 14"/>
                  <a:gd name="T16" fmla="*/ 28 w 13"/>
                  <a:gd name="T17" fmla="*/ 30 h 14"/>
                  <a:gd name="T18" fmla="*/ 19 w 13"/>
                  <a:gd name="T19" fmla="*/ 35 h 14"/>
                  <a:gd name="T20" fmla="*/ 9 w 13"/>
                  <a:gd name="T21" fmla="*/ 27 h 14"/>
                  <a:gd name="T22" fmla="*/ 1 w 13"/>
                  <a:gd name="T23" fmla="*/ 19 h 14"/>
                  <a:gd name="T24" fmla="*/ 0 w 13"/>
                  <a:gd name="T25" fmla="*/ 5 h 14"/>
                  <a:gd name="T26" fmla="*/ 0 w 13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"/>
                  <a:gd name="T43" fmla="*/ 0 h 14"/>
                  <a:gd name="T44" fmla="*/ 13 w 13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" h="14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9" y="3"/>
                    </a:lnTo>
                    <a:lnTo>
                      <a:pt x="12" y="7"/>
                    </a:lnTo>
                    <a:lnTo>
                      <a:pt x="13" y="10"/>
                    </a:lnTo>
                    <a:lnTo>
                      <a:pt x="12" y="12"/>
                    </a:lnTo>
                    <a:lnTo>
                      <a:pt x="9" y="12"/>
                    </a:lnTo>
                    <a:lnTo>
                      <a:pt x="6" y="14"/>
                    </a:lnTo>
                    <a:lnTo>
                      <a:pt x="3" y="11"/>
                    </a:lnTo>
                    <a:lnTo>
                      <a:pt x="1" y="7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137"/>
              <p:cNvSpPr>
                <a:spLocks/>
              </p:cNvSpPr>
              <p:nvPr/>
            </p:nvSpPr>
            <p:spPr bwMode="auto">
              <a:xfrm>
                <a:off x="2069" y="3784"/>
                <a:ext cx="48" cy="38"/>
              </a:xfrm>
              <a:custGeom>
                <a:avLst/>
                <a:gdLst>
                  <a:gd name="T0" fmla="*/ 87 w 33"/>
                  <a:gd name="T1" fmla="*/ 59 h 27"/>
                  <a:gd name="T2" fmla="*/ 87 w 33"/>
                  <a:gd name="T3" fmla="*/ 45 h 27"/>
                  <a:gd name="T4" fmla="*/ 87 w 33"/>
                  <a:gd name="T5" fmla="*/ 35 h 27"/>
                  <a:gd name="T6" fmla="*/ 87 w 33"/>
                  <a:gd name="T7" fmla="*/ 28 h 27"/>
                  <a:gd name="T8" fmla="*/ 87 w 33"/>
                  <a:gd name="T9" fmla="*/ 28 h 27"/>
                  <a:gd name="T10" fmla="*/ 95 w 33"/>
                  <a:gd name="T11" fmla="*/ 21 h 27"/>
                  <a:gd name="T12" fmla="*/ 102 w 33"/>
                  <a:gd name="T13" fmla="*/ 21 h 27"/>
                  <a:gd name="T14" fmla="*/ 99 w 33"/>
                  <a:gd name="T15" fmla="*/ 15 h 27"/>
                  <a:gd name="T16" fmla="*/ 83 w 33"/>
                  <a:gd name="T17" fmla="*/ 6 h 27"/>
                  <a:gd name="T18" fmla="*/ 65 w 33"/>
                  <a:gd name="T19" fmla="*/ 0 h 27"/>
                  <a:gd name="T20" fmla="*/ 48 w 33"/>
                  <a:gd name="T21" fmla="*/ 0 h 27"/>
                  <a:gd name="T22" fmla="*/ 41 w 33"/>
                  <a:gd name="T23" fmla="*/ 1 h 27"/>
                  <a:gd name="T24" fmla="*/ 25 w 33"/>
                  <a:gd name="T25" fmla="*/ 6 h 27"/>
                  <a:gd name="T26" fmla="*/ 15 w 33"/>
                  <a:gd name="T27" fmla="*/ 11 h 27"/>
                  <a:gd name="T28" fmla="*/ 13 w 33"/>
                  <a:gd name="T29" fmla="*/ 15 h 27"/>
                  <a:gd name="T30" fmla="*/ 9 w 33"/>
                  <a:gd name="T31" fmla="*/ 21 h 27"/>
                  <a:gd name="T32" fmla="*/ 6 w 33"/>
                  <a:gd name="T33" fmla="*/ 21 h 27"/>
                  <a:gd name="T34" fmla="*/ 0 w 33"/>
                  <a:gd name="T35" fmla="*/ 28 h 27"/>
                  <a:gd name="T36" fmla="*/ 0 w 33"/>
                  <a:gd name="T37" fmla="*/ 45 h 27"/>
                  <a:gd name="T38" fmla="*/ 6 w 33"/>
                  <a:gd name="T39" fmla="*/ 49 h 27"/>
                  <a:gd name="T40" fmla="*/ 13 w 33"/>
                  <a:gd name="T41" fmla="*/ 59 h 27"/>
                  <a:gd name="T42" fmla="*/ 25 w 33"/>
                  <a:gd name="T43" fmla="*/ 59 h 27"/>
                  <a:gd name="T44" fmla="*/ 36 w 33"/>
                  <a:gd name="T45" fmla="*/ 59 h 27"/>
                  <a:gd name="T46" fmla="*/ 42 w 33"/>
                  <a:gd name="T47" fmla="*/ 62 h 27"/>
                  <a:gd name="T48" fmla="*/ 48 w 33"/>
                  <a:gd name="T49" fmla="*/ 68 h 27"/>
                  <a:gd name="T50" fmla="*/ 55 w 33"/>
                  <a:gd name="T51" fmla="*/ 75 h 27"/>
                  <a:gd name="T52" fmla="*/ 70 w 33"/>
                  <a:gd name="T53" fmla="*/ 73 h 27"/>
                  <a:gd name="T54" fmla="*/ 87 w 33"/>
                  <a:gd name="T55" fmla="*/ 68 h 27"/>
                  <a:gd name="T56" fmla="*/ 87 w 33"/>
                  <a:gd name="T57" fmla="*/ 59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3"/>
                  <a:gd name="T88" fmla="*/ 0 h 27"/>
                  <a:gd name="T89" fmla="*/ 33 w 33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3" h="27">
                    <a:moveTo>
                      <a:pt x="28" y="21"/>
                    </a:moveTo>
                    <a:lnTo>
                      <a:pt x="28" y="16"/>
                    </a:lnTo>
                    <a:lnTo>
                      <a:pt x="28" y="13"/>
                    </a:lnTo>
                    <a:lnTo>
                      <a:pt x="28" y="10"/>
                    </a:lnTo>
                    <a:lnTo>
                      <a:pt x="31" y="8"/>
                    </a:lnTo>
                    <a:lnTo>
                      <a:pt x="33" y="8"/>
                    </a:lnTo>
                    <a:lnTo>
                      <a:pt x="32" y="6"/>
                    </a:lnTo>
                    <a:lnTo>
                      <a:pt x="27" y="2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13" y="1"/>
                    </a:lnTo>
                    <a:lnTo>
                      <a:pt x="8" y="2"/>
                    </a:lnTo>
                    <a:lnTo>
                      <a:pt x="5" y="4"/>
                    </a:lnTo>
                    <a:lnTo>
                      <a:pt x="4" y="6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2" y="18"/>
                    </a:lnTo>
                    <a:lnTo>
                      <a:pt x="4" y="21"/>
                    </a:lnTo>
                    <a:lnTo>
                      <a:pt x="8" y="21"/>
                    </a:lnTo>
                    <a:lnTo>
                      <a:pt x="12" y="21"/>
                    </a:lnTo>
                    <a:lnTo>
                      <a:pt x="14" y="22"/>
                    </a:lnTo>
                    <a:lnTo>
                      <a:pt x="16" y="24"/>
                    </a:lnTo>
                    <a:lnTo>
                      <a:pt x="18" y="27"/>
                    </a:lnTo>
                    <a:lnTo>
                      <a:pt x="23" y="26"/>
                    </a:lnTo>
                    <a:lnTo>
                      <a:pt x="28" y="24"/>
                    </a:lnTo>
                    <a:lnTo>
                      <a:pt x="28" y="2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138"/>
              <p:cNvSpPr>
                <a:spLocks/>
              </p:cNvSpPr>
              <p:nvPr/>
            </p:nvSpPr>
            <p:spPr bwMode="auto">
              <a:xfrm>
                <a:off x="2069" y="3784"/>
                <a:ext cx="48" cy="38"/>
              </a:xfrm>
              <a:custGeom>
                <a:avLst/>
                <a:gdLst>
                  <a:gd name="T0" fmla="*/ 87 w 33"/>
                  <a:gd name="T1" fmla="*/ 59 h 27"/>
                  <a:gd name="T2" fmla="*/ 87 w 33"/>
                  <a:gd name="T3" fmla="*/ 59 h 27"/>
                  <a:gd name="T4" fmla="*/ 87 w 33"/>
                  <a:gd name="T5" fmla="*/ 45 h 27"/>
                  <a:gd name="T6" fmla="*/ 87 w 33"/>
                  <a:gd name="T7" fmla="*/ 35 h 27"/>
                  <a:gd name="T8" fmla="*/ 87 w 33"/>
                  <a:gd name="T9" fmla="*/ 28 h 27"/>
                  <a:gd name="T10" fmla="*/ 87 w 33"/>
                  <a:gd name="T11" fmla="*/ 28 h 27"/>
                  <a:gd name="T12" fmla="*/ 95 w 33"/>
                  <a:gd name="T13" fmla="*/ 21 h 27"/>
                  <a:gd name="T14" fmla="*/ 102 w 33"/>
                  <a:gd name="T15" fmla="*/ 21 h 27"/>
                  <a:gd name="T16" fmla="*/ 99 w 33"/>
                  <a:gd name="T17" fmla="*/ 15 h 27"/>
                  <a:gd name="T18" fmla="*/ 83 w 33"/>
                  <a:gd name="T19" fmla="*/ 6 h 27"/>
                  <a:gd name="T20" fmla="*/ 65 w 33"/>
                  <a:gd name="T21" fmla="*/ 0 h 27"/>
                  <a:gd name="T22" fmla="*/ 48 w 33"/>
                  <a:gd name="T23" fmla="*/ 0 h 27"/>
                  <a:gd name="T24" fmla="*/ 41 w 33"/>
                  <a:gd name="T25" fmla="*/ 1 h 27"/>
                  <a:gd name="T26" fmla="*/ 25 w 33"/>
                  <a:gd name="T27" fmla="*/ 6 h 27"/>
                  <a:gd name="T28" fmla="*/ 15 w 33"/>
                  <a:gd name="T29" fmla="*/ 11 h 27"/>
                  <a:gd name="T30" fmla="*/ 13 w 33"/>
                  <a:gd name="T31" fmla="*/ 15 h 27"/>
                  <a:gd name="T32" fmla="*/ 9 w 33"/>
                  <a:gd name="T33" fmla="*/ 21 h 27"/>
                  <a:gd name="T34" fmla="*/ 6 w 33"/>
                  <a:gd name="T35" fmla="*/ 21 h 27"/>
                  <a:gd name="T36" fmla="*/ 0 w 33"/>
                  <a:gd name="T37" fmla="*/ 28 h 27"/>
                  <a:gd name="T38" fmla="*/ 0 w 33"/>
                  <a:gd name="T39" fmla="*/ 45 h 27"/>
                  <a:gd name="T40" fmla="*/ 6 w 33"/>
                  <a:gd name="T41" fmla="*/ 49 h 27"/>
                  <a:gd name="T42" fmla="*/ 13 w 33"/>
                  <a:gd name="T43" fmla="*/ 59 h 27"/>
                  <a:gd name="T44" fmla="*/ 25 w 33"/>
                  <a:gd name="T45" fmla="*/ 59 h 27"/>
                  <a:gd name="T46" fmla="*/ 36 w 33"/>
                  <a:gd name="T47" fmla="*/ 59 h 27"/>
                  <a:gd name="T48" fmla="*/ 42 w 33"/>
                  <a:gd name="T49" fmla="*/ 62 h 27"/>
                  <a:gd name="T50" fmla="*/ 48 w 33"/>
                  <a:gd name="T51" fmla="*/ 68 h 27"/>
                  <a:gd name="T52" fmla="*/ 55 w 33"/>
                  <a:gd name="T53" fmla="*/ 75 h 27"/>
                  <a:gd name="T54" fmla="*/ 70 w 33"/>
                  <a:gd name="T55" fmla="*/ 73 h 27"/>
                  <a:gd name="T56" fmla="*/ 87 w 33"/>
                  <a:gd name="T57" fmla="*/ 68 h 27"/>
                  <a:gd name="T58" fmla="*/ 87 w 33"/>
                  <a:gd name="T59" fmla="*/ 59 h 2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33"/>
                  <a:gd name="T91" fmla="*/ 0 h 27"/>
                  <a:gd name="T92" fmla="*/ 33 w 33"/>
                  <a:gd name="T93" fmla="*/ 27 h 2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33" h="27">
                    <a:moveTo>
                      <a:pt x="28" y="21"/>
                    </a:moveTo>
                    <a:lnTo>
                      <a:pt x="28" y="21"/>
                    </a:lnTo>
                    <a:lnTo>
                      <a:pt x="28" y="16"/>
                    </a:lnTo>
                    <a:lnTo>
                      <a:pt x="28" y="13"/>
                    </a:lnTo>
                    <a:lnTo>
                      <a:pt x="28" y="10"/>
                    </a:lnTo>
                    <a:lnTo>
                      <a:pt x="31" y="8"/>
                    </a:lnTo>
                    <a:lnTo>
                      <a:pt x="33" y="8"/>
                    </a:lnTo>
                    <a:lnTo>
                      <a:pt x="32" y="6"/>
                    </a:lnTo>
                    <a:lnTo>
                      <a:pt x="27" y="2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13" y="1"/>
                    </a:lnTo>
                    <a:lnTo>
                      <a:pt x="8" y="2"/>
                    </a:lnTo>
                    <a:lnTo>
                      <a:pt x="5" y="4"/>
                    </a:lnTo>
                    <a:lnTo>
                      <a:pt x="4" y="6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2" y="18"/>
                    </a:lnTo>
                    <a:lnTo>
                      <a:pt x="4" y="21"/>
                    </a:lnTo>
                    <a:lnTo>
                      <a:pt x="8" y="21"/>
                    </a:lnTo>
                    <a:lnTo>
                      <a:pt x="12" y="21"/>
                    </a:lnTo>
                    <a:lnTo>
                      <a:pt x="14" y="22"/>
                    </a:lnTo>
                    <a:lnTo>
                      <a:pt x="16" y="24"/>
                    </a:lnTo>
                    <a:lnTo>
                      <a:pt x="18" y="27"/>
                    </a:lnTo>
                    <a:lnTo>
                      <a:pt x="23" y="26"/>
                    </a:lnTo>
                    <a:lnTo>
                      <a:pt x="28" y="24"/>
                    </a:lnTo>
                    <a:lnTo>
                      <a:pt x="28" y="21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139"/>
              <p:cNvSpPr>
                <a:spLocks/>
              </p:cNvSpPr>
              <p:nvPr/>
            </p:nvSpPr>
            <p:spPr bwMode="auto">
              <a:xfrm>
                <a:off x="2032" y="3806"/>
                <a:ext cx="25" cy="23"/>
              </a:xfrm>
              <a:custGeom>
                <a:avLst/>
                <a:gdLst>
                  <a:gd name="T0" fmla="*/ 51 w 17"/>
                  <a:gd name="T1" fmla="*/ 14 h 16"/>
                  <a:gd name="T2" fmla="*/ 51 w 17"/>
                  <a:gd name="T3" fmla="*/ 6 h 16"/>
                  <a:gd name="T4" fmla="*/ 46 w 17"/>
                  <a:gd name="T5" fmla="*/ 0 h 16"/>
                  <a:gd name="T6" fmla="*/ 38 w 17"/>
                  <a:gd name="T7" fmla="*/ 0 h 16"/>
                  <a:gd name="T8" fmla="*/ 28 w 17"/>
                  <a:gd name="T9" fmla="*/ 6 h 16"/>
                  <a:gd name="T10" fmla="*/ 19 w 17"/>
                  <a:gd name="T11" fmla="*/ 19 h 16"/>
                  <a:gd name="T12" fmla="*/ 13 w 17"/>
                  <a:gd name="T13" fmla="*/ 24 h 16"/>
                  <a:gd name="T14" fmla="*/ 6 w 17"/>
                  <a:gd name="T15" fmla="*/ 33 h 16"/>
                  <a:gd name="T16" fmla="*/ 1 w 17"/>
                  <a:gd name="T17" fmla="*/ 34 h 16"/>
                  <a:gd name="T18" fmla="*/ 0 w 17"/>
                  <a:gd name="T19" fmla="*/ 39 h 16"/>
                  <a:gd name="T20" fmla="*/ 1 w 17"/>
                  <a:gd name="T21" fmla="*/ 46 h 16"/>
                  <a:gd name="T22" fmla="*/ 13 w 17"/>
                  <a:gd name="T23" fmla="*/ 47 h 16"/>
                  <a:gd name="T24" fmla="*/ 28 w 17"/>
                  <a:gd name="T25" fmla="*/ 39 h 16"/>
                  <a:gd name="T26" fmla="*/ 46 w 17"/>
                  <a:gd name="T27" fmla="*/ 24 h 16"/>
                  <a:gd name="T28" fmla="*/ 51 w 17"/>
                  <a:gd name="T29" fmla="*/ 19 h 16"/>
                  <a:gd name="T30" fmla="*/ 54 w 17"/>
                  <a:gd name="T31" fmla="*/ 19 h 16"/>
                  <a:gd name="T32" fmla="*/ 51 w 17"/>
                  <a:gd name="T33" fmla="*/ 14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7"/>
                  <a:gd name="T52" fmla="*/ 0 h 16"/>
                  <a:gd name="T53" fmla="*/ 17 w 1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7" h="16">
                    <a:moveTo>
                      <a:pt x="16" y="5"/>
                    </a:moveTo>
                    <a:lnTo>
                      <a:pt x="16" y="2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9" y="2"/>
                    </a:lnTo>
                    <a:lnTo>
                      <a:pt x="6" y="6"/>
                    </a:lnTo>
                    <a:lnTo>
                      <a:pt x="4" y="8"/>
                    </a:lnTo>
                    <a:lnTo>
                      <a:pt x="2" y="11"/>
                    </a:lnTo>
                    <a:lnTo>
                      <a:pt x="1" y="12"/>
                    </a:lnTo>
                    <a:lnTo>
                      <a:pt x="0" y="13"/>
                    </a:lnTo>
                    <a:lnTo>
                      <a:pt x="1" y="15"/>
                    </a:lnTo>
                    <a:lnTo>
                      <a:pt x="4" y="16"/>
                    </a:lnTo>
                    <a:lnTo>
                      <a:pt x="9" y="13"/>
                    </a:lnTo>
                    <a:lnTo>
                      <a:pt x="14" y="8"/>
                    </a:lnTo>
                    <a:lnTo>
                      <a:pt x="16" y="6"/>
                    </a:lnTo>
                    <a:lnTo>
                      <a:pt x="17" y="6"/>
                    </a:lnTo>
                    <a:lnTo>
                      <a:pt x="16" y="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140"/>
              <p:cNvSpPr>
                <a:spLocks/>
              </p:cNvSpPr>
              <p:nvPr/>
            </p:nvSpPr>
            <p:spPr bwMode="auto">
              <a:xfrm>
                <a:off x="2032" y="3806"/>
                <a:ext cx="25" cy="23"/>
              </a:xfrm>
              <a:custGeom>
                <a:avLst/>
                <a:gdLst>
                  <a:gd name="T0" fmla="*/ 51 w 17"/>
                  <a:gd name="T1" fmla="*/ 14 h 16"/>
                  <a:gd name="T2" fmla="*/ 51 w 17"/>
                  <a:gd name="T3" fmla="*/ 14 h 16"/>
                  <a:gd name="T4" fmla="*/ 51 w 17"/>
                  <a:gd name="T5" fmla="*/ 6 h 16"/>
                  <a:gd name="T6" fmla="*/ 46 w 17"/>
                  <a:gd name="T7" fmla="*/ 0 h 16"/>
                  <a:gd name="T8" fmla="*/ 38 w 17"/>
                  <a:gd name="T9" fmla="*/ 0 h 16"/>
                  <a:gd name="T10" fmla="*/ 28 w 17"/>
                  <a:gd name="T11" fmla="*/ 6 h 16"/>
                  <a:gd name="T12" fmla="*/ 19 w 17"/>
                  <a:gd name="T13" fmla="*/ 19 h 16"/>
                  <a:gd name="T14" fmla="*/ 13 w 17"/>
                  <a:gd name="T15" fmla="*/ 24 h 16"/>
                  <a:gd name="T16" fmla="*/ 6 w 17"/>
                  <a:gd name="T17" fmla="*/ 33 h 16"/>
                  <a:gd name="T18" fmla="*/ 1 w 17"/>
                  <a:gd name="T19" fmla="*/ 34 h 16"/>
                  <a:gd name="T20" fmla="*/ 0 w 17"/>
                  <a:gd name="T21" fmla="*/ 39 h 16"/>
                  <a:gd name="T22" fmla="*/ 1 w 17"/>
                  <a:gd name="T23" fmla="*/ 46 h 16"/>
                  <a:gd name="T24" fmla="*/ 13 w 17"/>
                  <a:gd name="T25" fmla="*/ 47 h 16"/>
                  <a:gd name="T26" fmla="*/ 28 w 17"/>
                  <a:gd name="T27" fmla="*/ 39 h 16"/>
                  <a:gd name="T28" fmla="*/ 46 w 17"/>
                  <a:gd name="T29" fmla="*/ 24 h 16"/>
                  <a:gd name="T30" fmla="*/ 51 w 17"/>
                  <a:gd name="T31" fmla="*/ 19 h 16"/>
                  <a:gd name="T32" fmla="*/ 54 w 17"/>
                  <a:gd name="T33" fmla="*/ 19 h 16"/>
                  <a:gd name="T34" fmla="*/ 51 w 17"/>
                  <a:gd name="T35" fmla="*/ 14 h 1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7"/>
                  <a:gd name="T55" fmla="*/ 0 h 16"/>
                  <a:gd name="T56" fmla="*/ 17 w 17"/>
                  <a:gd name="T57" fmla="*/ 16 h 1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7" h="16">
                    <a:moveTo>
                      <a:pt x="16" y="5"/>
                    </a:moveTo>
                    <a:lnTo>
                      <a:pt x="16" y="5"/>
                    </a:lnTo>
                    <a:lnTo>
                      <a:pt x="16" y="2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9" y="2"/>
                    </a:lnTo>
                    <a:lnTo>
                      <a:pt x="6" y="6"/>
                    </a:lnTo>
                    <a:lnTo>
                      <a:pt x="4" y="8"/>
                    </a:lnTo>
                    <a:lnTo>
                      <a:pt x="2" y="11"/>
                    </a:lnTo>
                    <a:lnTo>
                      <a:pt x="1" y="12"/>
                    </a:lnTo>
                    <a:lnTo>
                      <a:pt x="0" y="13"/>
                    </a:lnTo>
                    <a:lnTo>
                      <a:pt x="1" y="15"/>
                    </a:lnTo>
                    <a:lnTo>
                      <a:pt x="4" y="16"/>
                    </a:lnTo>
                    <a:lnTo>
                      <a:pt x="9" y="13"/>
                    </a:lnTo>
                    <a:lnTo>
                      <a:pt x="14" y="8"/>
                    </a:lnTo>
                    <a:lnTo>
                      <a:pt x="16" y="6"/>
                    </a:lnTo>
                    <a:lnTo>
                      <a:pt x="17" y="6"/>
                    </a:lnTo>
                    <a:lnTo>
                      <a:pt x="16" y="5"/>
                    </a:lnTo>
                  </a:path>
                </a:pathLst>
              </a:custGeom>
              <a:noFill/>
              <a:ln w="1588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141"/>
              <p:cNvSpPr>
                <a:spLocks/>
              </p:cNvSpPr>
              <p:nvPr/>
            </p:nvSpPr>
            <p:spPr bwMode="auto">
              <a:xfrm>
                <a:off x="4847" y="2125"/>
                <a:ext cx="139" cy="88"/>
              </a:xfrm>
              <a:custGeom>
                <a:avLst/>
                <a:gdLst>
                  <a:gd name="T0" fmla="*/ 138 w 95"/>
                  <a:gd name="T1" fmla="*/ 74 h 63"/>
                  <a:gd name="T2" fmla="*/ 170 w 95"/>
                  <a:gd name="T3" fmla="*/ 53 h 63"/>
                  <a:gd name="T4" fmla="*/ 202 w 95"/>
                  <a:gd name="T5" fmla="*/ 49 h 63"/>
                  <a:gd name="T6" fmla="*/ 217 w 95"/>
                  <a:gd name="T7" fmla="*/ 34 h 63"/>
                  <a:gd name="T8" fmla="*/ 237 w 95"/>
                  <a:gd name="T9" fmla="*/ 20 h 63"/>
                  <a:gd name="T10" fmla="*/ 250 w 95"/>
                  <a:gd name="T11" fmla="*/ 14 h 63"/>
                  <a:gd name="T12" fmla="*/ 290 w 95"/>
                  <a:gd name="T13" fmla="*/ 1 h 63"/>
                  <a:gd name="T14" fmla="*/ 285 w 95"/>
                  <a:gd name="T15" fmla="*/ 8 h 63"/>
                  <a:gd name="T16" fmla="*/ 263 w 95"/>
                  <a:gd name="T17" fmla="*/ 28 h 63"/>
                  <a:gd name="T18" fmla="*/ 236 w 95"/>
                  <a:gd name="T19" fmla="*/ 43 h 63"/>
                  <a:gd name="T20" fmla="*/ 203 w 95"/>
                  <a:gd name="T21" fmla="*/ 66 h 63"/>
                  <a:gd name="T22" fmla="*/ 181 w 95"/>
                  <a:gd name="T23" fmla="*/ 82 h 63"/>
                  <a:gd name="T24" fmla="*/ 157 w 95"/>
                  <a:gd name="T25" fmla="*/ 98 h 63"/>
                  <a:gd name="T26" fmla="*/ 148 w 95"/>
                  <a:gd name="T27" fmla="*/ 115 h 63"/>
                  <a:gd name="T28" fmla="*/ 110 w 95"/>
                  <a:gd name="T29" fmla="*/ 137 h 63"/>
                  <a:gd name="T30" fmla="*/ 107 w 95"/>
                  <a:gd name="T31" fmla="*/ 133 h 63"/>
                  <a:gd name="T32" fmla="*/ 121 w 95"/>
                  <a:gd name="T33" fmla="*/ 115 h 63"/>
                  <a:gd name="T34" fmla="*/ 88 w 95"/>
                  <a:gd name="T35" fmla="*/ 137 h 63"/>
                  <a:gd name="T36" fmla="*/ 69 w 95"/>
                  <a:gd name="T37" fmla="*/ 151 h 63"/>
                  <a:gd name="T38" fmla="*/ 42 w 95"/>
                  <a:gd name="T39" fmla="*/ 170 h 63"/>
                  <a:gd name="T40" fmla="*/ 34 w 95"/>
                  <a:gd name="T41" fmla="*/ 158 h 63"/>
                  <a:gd name="T42" fmla="*/ 28 w 95"/>
                  <a:gd name="T43" fmla="*/ 158 h 63"/>
                  <a:gd name="T44" fmla="*/ 26 w 95"/>
                  <a:gd name="T45" fmla="*/ 172 h 63"/>
                  <a:gd name="T46" fmla="*/ 13 w 95"/>
                  <a:gd name="T47" fmla="*/ 172 h 63"/>
                  <a:gd name="T48" fmla="*/ 0 w 95"/>
                  <a:gd name="T49" fmla="*/ 158 h 63"/>
                  <a:gd name="T50" fmla="*/ 13 w 95"/>
                  <a:gd name="T51" fmla="*/ 147 h 63"/>
                  <a:gd name="T52" fmla="*/ 28 w 95"/>
                  <a:gd name="T53" fmla="*/ 131 h 63"/>
                  <a:gd name="T54" fmla="*/ 50 w 95"/>
                  <a:gd name="T55" fmla="*/ 115 h 63"/>
                  <a:gd name="T56" fmla="*/ 61 w 95"/>
                  <a:gd name="T57" fmla="*/ 103 h 63"/>
                  <a:gd name="T58" fmla="*/ 79 w 95"/>
                  <a:gd name="T59" fmla="*/ 95 h 63"/>
                  <a:gd name="T60" fmla="*/ 94 w 95"/>
                  <a:gd name="T61" fmla="*/ 82 h 63"/>
                  <a:gd name="T62" fmla="*/ 126 w 95"/>
                  <a:gd name="T63" fmla="*/ 57 h 63"/>
                  <a:gd name="T64" fmla="*/ 138 w 95"/>
                  <a:gd name="T65" fmla="*/ 41 h 63"/>
                  <a:gd name="T66" fmla="*/ 157 w 95"/>
                  <a:gd name="T67" fmla="*/ 21 h 63"/>
                  <a:gd name="T68" fmla="*/ 181 w 95"/>
                  <a:gd name="T69" fmla="*/ 21 h 63"/>
                  <a:gd name="T70" fmla="*/ 202 w 95"/>
                  <a:gd name="T71" fmla="*/ 14 h 63"/>
                  <a:gd name="T72" fmla="*/ 198 w 95"/>
                  <a:gd name="T73" fmla="*/ 28 h 63"/>
                  <a:gd name="T74" fmla="*/ 176 w 95"/>
                  <a:gd name="T75" fmla="*/ 39 h 63"/>
                  <a:gd name="T76" fmla="*/ 157 w 95"/>
                  <a:gd name="T77" fmla="*/ 49 h 63"/>
                  <a:gd name="T78" fmla="*/ 130 w 95"/>
                  <a:gd name="T79" fmla="*/ 74 h 6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95"/>
                  <a:gd name="T121" fmla="*/ 0 h 63"/>
                  <a:gd name="T122" fmla="*/ 95 w 95"/>
                  <a:gd name="T123" fmla="*/ 63 h 63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95" h="63">
                    <a:moveTo>
                      <a:pt x="40" y="30"/>
                    </a:moveTo>
                    <a:lnTo>
                      <a:pt x="44" y="27"/>
                    </a:lnTo>
                    <a:lnTo>
                      <a:pt x="49" y="22"/>
                    </a:lnTo>
                    <a:lnTo>
                      <a:pt x="54" y="19"/>
                    </a:lnTo>
                    <a:lnTo>
                      <a:pt x="61" y="18"/>
                    </a:lnTo>
                    <a:lnTo>
                      <a:pt x="64" y="18"/>
                    </a:lnTo>
                    <a:lnTo>
                      <a:pt x="67" y="15"/>
                    </a:lnTo>
                    <a:lnTo>
                      <a:pt x="69" y="12"/>
                    </a:lnTo>
                    <a:lnTo>
                      <a:pt x="73" y="10"/>
                    </a:lnTo>
                    <a:lnTo>
                      <a:pt x="76" y="7"/>
                    </a:lnTo>
                    <a:lnTo>
                      <a:pt x="77" y="6"/>
                    </a:lnTo>
                    <a:lnTo>
                      <a:pt x="80" y="5"/>
                    </a:lnTo>
                    <a:lnTo>
                      <a:pt x="82" y="5"/>
                    </a:lnTo>
                    <a:lnTo>
                      <a:pt x="92" y="1"/>
                    </a:lnTo>
                    <a:lnTo>
                      <a:pt x="95" y="0"/>
                    </a:lnTo>
                    <a:lnTo>
                      <a:pt x="91" y="3"/>
                    </a:lnTo>
                    <a:lnTo>
                      <a:pt x="88" y="7"/>
                    </a:lnTo>
                    <a:lnTo>
                      <a:pt x="84" y="10"/>
                    </a:lnTo>
                    <a:lnTo>
                      <a:pt x="80" y="12"/>
                    </a:lnTo>
                    <a:lnTo>
                      <a:pt x="75" y="16"/>
                    </a:lnTo>
                    <a:lnTo>
                      <a:pt x="70" y="19"/>
                    </a:lnTo>
                    <a:lnTo>
                      <a:pt x="65" y="24"/>
                    </a:lnTo>
                    <a:lnTo>
                      <a:pt x="61" y="27"/>
                    </a:lnTo>
                    <a:lnTo>
                      <a:pt x="58" y="30"/>
                    </a:lnTo>
                    <a:lnTo>
                      <a:pt x="55" y="32"/>
                    </a:lnTo>
                    <a:lnTo>
                      <a:pt x="50" y="36"/>
                    </a:lnTo>
                    <a:lnTo>
                      <a:pt x="49" y="38"/>
                    </a:lnTo>
                    <a:lnTo>
                      <a:pt x="47" y="42"/>
                    </a:lnTo>
                    <a:lnTo>
                      <a:pt x="42" y="46"/>
                    </a:lnTo>
                    <a:lnTo>
                      <a:pt x="35" y="50"/>
                    </a:lnTo>
                    <a:lnTo>
                      <a:pt x="33" y="51"/>
                    </a:lnTo>
                    <a:lnTo>
                      <a:pt x="34" y="49"/>
                    </a:lnTo>
                    <a:lnTo>
                      <a:pt x="39" y="44"/>
                    </a:lnTo>
                    <a:lnTo>
                      <a:pt x="39" y="42"/>
                    </a:lnTo>
                    <a:lnTo>
                      <a:pt x="35" y="46"/>
                    </a:lnTo>
                    <a:lnTo>
                      <a:pt x="28" y="50"/>
                    </a:lnTo>
                    <a:lnTo>
                      <a:pt x="24" y="54"/>
                    </a:lnTo>
                    <a:lnTo>
                      <a:pt x="22" y="55"/>
                    </a:lnTo>
                    <a:lnTo>
                      <a:pt x="18" y="58"/>
                    </a:lnTo>
                    <a:lnTo>
                      <a:pt x="14" y="62"/>
                    </a:lnTo>
                    <a:lnTo>
                      <a:pt x="12" y="61"/>
                    </a:lnTo>
                    <a:lnTo>
                      <a:pt x="11" y="58"/>
                    </a:lnTo>
                    <a:lnTo>
                      <a:pt x="10" y="58"/>
                    </a:lnTo>
                    <a:lnTo>
                      <a:pt x="9" y="58"/>
                    </a:lnTo>
                    <a:lnTo>
                      <a:pt x="9" y="61"/>
                    </a:lnTo>
                    <a:lnTo>
                      <a:pt x="8" y="63"/>
                    </a:lnTo>
                    <a:lnTo>
                      <a:pt x="6" y="63"/>
                    </a:lnTo>
                    <a:lnTo>
                      <a:pt x="4" y="63"/>
                    </a:lnTo>
                    <a:lnTo>
                      <a:pt x="0" y="61"/>
                    </a:lnTo>
                    <a:lnTo>
                      <a:pt x="0" y="58"/>
                    </a:lnTo>
                    <a:lnTo>
                      <a:pt x="2" y="56"/>
                    </a:lnTo>
                    <a:lnTo>
                      <a:pt x="4" y="54"/>
                    </a:lnTo>
                    <a:lnTo>
                      <a:pt x="7" y="51"/>
                    </a:lnTo>
                    <a:lnTo>
                      <a:pt x="9" y="48"/>
                    </a:lnTo>
                    <a:lnTo>
                      <a:pt x="13" y="44"/>
                    </a:lnTo>
                    <a:lnTo>
                      <a:pt x="16" y="42"/>
                    </a:lnTo>
                    <a:lnTo>
                      <a:pt x="18" y="40"/>
                    </a:lnTo>
                    <a:lnTo>
                      <a:pt x="20" y="38"/>
                    </a:lnTo>
                    <a:lnTo>
                      <a:pt x="23" y="35"/>
                    </a:lnTo>
                    <a:lnTo>
                      <a:pt x="25" y="35"/>
                    </a:lnTo>
                    <a:lnTo>
                      <a:pt x="27" y="34"/>
                    </a:lnTo>
                    <a:lnTo>
                      <a:pt x="30" y="30"/>
                    </a:lnTo>
                    <a:lnTo>
                      <a:pt x="36" y="26"/>
                    </a:lnTo>
                    <a:lnTo>
                      <a:pt x="40" y="21"/>
                    </a:lnTo>
                    <a:lnTo>
                      <a:pt x="42" y="18"/>
                    </a:lnTo>
                    <a:lnTo>
                      <a:pt x="44" y="15"/>
                    </a:lnTo>
                    <a:lnTo>
                      <a:pt x="47" y="12"/>
                    </a:lnTo>
                    <a:lnTo>
                      <a:pt x="50" y="8"/>
                    </a:lnTo>
                    <a:lnTo>
                      <a:pt x="54" y="10"/>
                    </a:lnTo>
                    <a:lnTo>
                      <a:pt x="58" y="8"/>
                    </a:lnTo>
                    <a:lnTo>
                      <a:pt x="61" y="6"/>
                    </a:lnTo>
                    <a:lnTo>
                      <a:pt x="64" y="5"/>
                    </a:lnTo>
                    <a:lnTo>
                      <a:pt x="64" y="6"/>
                    </a:lnTo>
                    <a:lnTo>
                      <a:pt x="63" y="10"/>
                    </a:lnTo>
                    <a:lnTo>
                      <a:pt x="59" y="12"/>
                    </a:lnTo>
                    <a:lnTo>
                      <a:pt x="56" y="14"/>
                    </a:lnTo>
                    <a:lnTo>
                      <a:pt x="54" y="16"/>
                    </a:lnTo>
                    <a:lnTo>
                      <a:pt x="50" y="18"/>
                    </a:lnTo>
                    <a:lnTo>
                      <a:pt x="46" y="22"/>
                    </a:lnTo>
                    <a:lnTo>
                      <a:pt x="42" y="27"/>
                    </a:lnTo>
                    <a:lnTo>
                      <a:pt x="40" y="3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142"/>
              <p:cNvSpPr>
                <a:spLocks/>
              </p:cNvSpPr>
              <p:nvPr/>
            </p:nvSpPr>
            <p:spPr bwMode="auto">
              <a:xfrm>
                <a:off x="4847" y="2125"/>
                <a:ext cx="139" cy="88"/>
              </a:xfrm>
              <a:custGeom>
                <a:avLst/>
                <a:gdLst>
                  <a:gd name="T0" fmla="*/ 126 w 95"/>
                  <a:gd name="T1" fmla="*/ 82 h 63"/>
                  <a:gd name="T2" fmla="*/ 154 w 95"/>
                  <a:gd name="T3" fmla="*/ 60 h 63"/>
                  <a:gd name="T4" fmla="*/ 190 w 95"/>
                  <a:gd name="T5" fmla="*/ 49 h 63"/>
                  <a:gd name="T6" fmla="*/ 209 w 95"/>
                  <a:gd name="T7" fmla="*/ 41 h 63"/>
                  <a:gd name="T8" fmla="*/ 230 w 95"/>
                  <a:gd name="T9" fmla="*/ 28 h 63"/>
                  <a:gd name="T10" fmla="*/ 241 w 95"/>
                  <a:gd name="T11" fmla="*/ 15 h 63"/>
                  <a:gd name="T12" fmla="*/ 258 w 95"/>
                  <a:gd name="T13" fmla="*/ 14 h 63"/>
                  <a:gd name="T14" fmla="*/ 297 w 95"/>
                  <a:gd name="T15" fmla="*/ 0 h 63"/>
                  <a:gd name="T16" fmla="*/ 277 w 95"/>
                  <a:gd name="T17" fmla="*/ 20 h 63"/>
                  <a:gd name="T18" fmla="*/ 250 w 95"/>
                  <a:gd name="T19" fmla="*/ 34 h 63"/>
                  <a:gd name="T20" fmla="*/ 218 w 95"/>
                  <a:gd name="T21" fmla="*/ 53 h 63"/>
                  <a:gd name="T22" fmla="*/ 190 w 95"/>
                  <a:gd name="T23" fmla="*/ 74 h 63"/>
                  <a:gd name="T24" fmla="*/ 171 w 95"/>
                  <a:gd name="T25" fmla="*/ 88 h 63"/>
                  <a:gd name="T26" fmla="*/ 154 w 95"/>
                  <a:gd name="T27" fmla="*/ 103 h 63"/>
                  <a:gd name="T28" fmla="*/ 130 w 95"/>
                  <a:gd name="T29" fmla="*/ 124 h 63"/>
                  <a:gd name="T30" fmla="*/ 102 w 95"/>
                  <a:gd name="T31" fmla="*/ 138 h 63"/>
                  <a:gd name="T32" fmla="*/ 121 w 95"/>
                  <a:gd name="T33" fmla="*/ 119 h 63"/>
                  <a:gd name="T34" fmla="*/ 110 w 95"/>
                  <a:gd name="T35" fmla="*/ 124 h 63"/>
                  <a:gd name="T36" fmla="*/ 75 w 95"/>
                  <a:gd name="T37" fmla="*/ 147 h 63"/>
                  <a:gd name="T38" fmla="*/ 56 w 95"/>
                  <a:gd name="T39" fmla="*/ 158 h 63"/>
                  <a:gd name="T40" fmla="*/ 38 w 95"/>
                  <a:gd name="T41" fmla="*/ 166 h 63"/>
                  <a:gd name="T42" fmla="*/ 32 w 95"/>
                  <a:gd name="T43" fmla="*/ 158 h 63"/>
                  <a:gd name="T44" fmla="*/ 28 w 95"/>
                  <a:gd name="T45" fmla="*/ 166 h 63"/>
                  <a:gd name="T46" fmla="*/ 19 w 95"/>
                  <a:gd name="T47" fmla="*/ 172 h 63"/>
                  <a:gd name="T48" fmla="*/ 0 w 95"/>
                  <a:gd name="T49" fmla="*/ 166 h 63"/>
                  <a:gd name="T50" fmla="*/ 6 w 95"/>
                  <a:gd name="T51" fmla="*/ 152 h 63"/>
                  <a:gd name="T52" fmla="*/ 22 w 95"/>
                  <a:gd name="T53" fmla="*/ 138 h 63"/>
                  <a:gd name="T54" fmla="*/ 41 w 95"/>
                  <a:gd name="T55" fmla="*/ 119 h 63"/>
                  <a:gd name="T56" fmla="*/ 56 w 95"/>
                  <a:gd name="T57" fmla="*/ 109 h 63"/>
                  <a:gd name="T58" fmla="*/ 73 w 95"/>
                  <a:gd name="T59" fmla="*/ 95 h 63"/>
                  <a:gd name="T60" fmla="*/ 86 w 95"/>
                  <a:gd name="T61" fmla="*/ 92 h 63"/>
                  <a:gd name="T62" fmla="*/ 114 w 95"/>
                  <a:gd name="T63" fmla="*/ 70 h 63"/>
                  <a:gd name="T64" fmla="*/ 130 w 95"/>
                  <a:gd name="T65" fmla="*/ 49 h 63"/>
                  <a:gd name="T66" fmla="*/ 148 w 95"/>
                  <a:gd name="T67" fmla="*/ 34 h 63"/>
                  <a:gd name="T68" fmla="*/ 170 w 95"/>
                  <a:gd name="T69" fmla="*/ 28 h 63"/>
                  <a:gd name="T70" fmla="*/ 190 w 95"/>
                  <a:gd name="T71" fmla="*/ 15 h 63"/>
                  <a:gd name="T72" fmla="*/ 202 w 95"/>
                  <a:gd name="T73" fmla="*/ 15 h 63"/>
                  <a:gd name="T74" fmla="*/ 184 w 95"/>
                  <a:gd name="T75" fmla="*/ 34 h 63"/>
                  <a:gd name="T76" fmla="*/ 170 w 95"/>
                  <a:gd name="T77" fmla="*/ 43 h 63"/>
                  <a:gd name="T78" fmla="*/ 143 w 95"/>
                  <a:gd name="T79" fmla="*/ 60 h 63"/>
                  <a:gd name="T80" fmla="*/ 126 w 95"/>
                  <a:gd name="T81" fmla="*/ 82 h 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95"/>
                  <a:gd name="T124" fmla="*/ 0 h 63"/>
                  <a:gd name="T125" fmla="*/ 95 w 95"/>
                  <a:gd name="T126" fmla="*/ 63 h 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95" h="63">
                    <a:moveTo>
                      <a:pt x="40" y="30"/>
                    </a:moveTo>
                    <a:lnTo>
                      <a:pt x="40" y="30"/>
                    </a:lnTo>
                    <a:lnTo>
                      <a:pt x="44" y="27"/>
                    </a:lnTo>
                    <a:lnTo>
                      <a:pt x="49" y="22"/>
                    </a:lnTo>
                    <a:lnTo>
                      <a:pt x="54" y="19"/>
                    </a:lnTo>
                    <a:lnTo>
                      <a:pt x="61" y="18"/>
                    </a:lnTo>
                    <a:lnTo>
                      <a:pt x="64" y="18"/>
                    </a:lnTo>
                    <a:lnTo>
                      <a:pt x="67" y="15"/>
                    </a:lnTo>
                    <a:lnTo>
                      <a:pt x="69" y="12"/>
                    </a:lnTo>
                    <a:lnTo>
                      <a:pt x="73" y="10"/>
                    </a:lnTo>
                    <a:lnTo>
                      <a:pt x="76" y="7"/>
                    </a:lnTo>
                    <a:lnTo>
                      <a:pt x="77" y="6"/>
                    </a:lnTo>
                    <a:lnTo>
                      <a:pt x="80" y="5"/>
                    </a:lnTo>
                    <a:lnTo>
                      <a:pt x="82" y="5"/>
                    </a:lnTo>
                    <a:lnTo>
                      <a:pt x="92" y="1"/>
                    </a:lnTo>
                    <a:lnTo>
                      <a:pt x="95" y="0"/>
                    </a:lnTo>
                    <a:lnTo>
                      <a:pt x="91" y="3"/>
                    </a:lnTo>
                    <a:lnTo>
                      <a:pt x="88" y="7"/>
                    </a:lnTo>
                    <a:lnTo>
                      <a:pt x="84" y="10"/>
                    </a:lnTo>
                    <a:lnTo>
                      <a:pt x="80" y="12"/>
                    </a:lnTo>
                    <a:lnTo>
                      <a:pt x="75" y="16"/>
                    </a:lnTo>
                    <a:lnTo>
                      <a:pt x="70" y="19"/>
                    </a:lnTo>
                    <a:lnTo>
                      <a:pt x="65" y="24"/>
                    </a:lnTo>
                    <a:lnTo>
                      <a:pt x="61" y="27"/>
                    </a:lnTo>
                    <a:lnTo>
                      <a:pt x="58" y="30"/>
                    </a:lnTo>
                    <a:lnTo>
                      <a:pt x="55" y="32"/>
                    </a:lnTo>
                    <a:lnTo>
                      <a:pt x="50" y="36"/>
                    </a:lnTo>
                    <a:lnTo>
                      <a:pt x="49" y="38"/>
                    </a:lnTo>
                    <a:lnTo>
                      <a:pt x="47" y="42"/>
                    </a:lnTo>
                    <a:lnTo>
                      <a:pt x="42" y="46"/>
                    </a:lnTo>
                    <a:lnTo>
                      <a:pt x="35" y="50"/>
                    </a:lnTo>
                    <a:lnTo>
                      <a:pt x="33" y="51"/>
                    </a:lnTo>
                    <a:lnTo>
                      <a:pt x="34" y="49"/>
                    </a:lnTo>
                    <a:lnTo>
                      <a:pt x="39" y="44"/>
                    </a:lnTo>
                    <a:lnTo>
                      <a:pt x="39" y="42"/>
                    </a:lnTo>
                    <a:lnTo>
                      <a:pt x="35" y="46"/>
                    </a:lnTo>
                    <a:lnTo>
                      <a:pt x="28" y="50"/>
                    </a:lnTo>
                    <a:lnTo>
                      <a:pt x="24" y="54"/>
                    </a:lnTo>
                    <a:lnTo>
                      <a:pt x="22" y="55"/>
                    </a:lnTo>
                    <a:lnTo>
                      <a:pt x="18" y="58"/>
                    </a:lnTo>
                    <a:lnTo>
                      <a:pt x="14" y="62"/>
                    </a:lnTo>
                    <a:lnTo>
                      <a:pt x="12" y="61"/>
                    </a:lnTo>
                    <a:lnTo>
                      <a:pt x="11" y="58"/>
                    </a:lnTo>
                    <a:lnTo>
                      <a:pt x="10" y="58"/>
                    </a:lnTo>
                    <a:lnTo>
                      <a:pt x="9" y="58"/>
                    </a:lnTo>
                    <a:lnTo>
                      <a:pt x="9" y="61"/>
                    </a:lnTo>
                    <a:lnTo>
                      <a:pt x="8" y="63"/>
                    </a:lnTo>
                    <a:lnTo>
                      <a:pt x="6" y="63"/>
                    </a:lnTo>
                    <a:lnTo>
                      <a:pt x="4" y="63"/>
                    </a:lnTo>
                    <a:lnTo>
                      <a:pt x="0" y="61"/>
                    </a:lnTo>
                    <a:lnTo>
                      <a:pt x="0" y="58"/>
                    </a:lnTo>
                    <a:lnTo>
                      <a:pt x="2" y="56"/>
                    </a:lnTo>
                    <a:lnTo>
                      <a:pt x="4" y="54"/>
                    </a:lnTo>
                    <a:lnTo>
                      <a:pt x="7" y="51"/>
                    </a:lnTo>
                    <a:lnTo>
                      <a:pt x="9" y="48"/>
                    </a:lnTo>
                    <a:lnTo>
                      <a:pt x="13" y="44"/>
                    </a:lnTo>
                    <a:lnTo>
                      <a:pt x="16" y="42"/>
                    </a:lnTo>
                    <a:lnTo>
                      <a:pt x="18" y="40"/>
                    </a:lnTo>
                    <a:lnTo>
                      <a:pt x="20" y="38"/>
                    </a:lnTo>
                    <a:lnTo>
                      <a:pt x="23" y="35"/>
                    </a:lnTo>
                    <a:lnTo>
                      <a:pt x="25" y="35"/>
                    </a:lnTo>
                    <a:lnTo>
                      <a:pt x="27" y="34"/>
                    </a:lnTo>
                    <a:lnTo>
                      <a:pt x="30" y="30"/>
                    </a:lnTo>
                    <a:lnTo>
                      <a:pt x="36" y="26"/>
                    </a:lnTo>
                    <a:lnTo>
                      <a:pt x="40" y="21"/>
                    </a:lnTo>
                    <a:lnTo>
                      <a:pt x="42" y="18"/>
                    </a:lnTo>
                    <a:lnTo>
                      <a:pt x="44" y="15"/>
                    </a:lnTo>
                    <a:lnTo>
                      <a:pt x="47" y="12"/>
                    </a:lnTo>
                    <a:lnTo>
                      <a:pt x="50" y="8"/>
                    </a:lnTo>
                    <a:lnTo>
                      <a:pt x="54" y="10"/>
                    </a:lnTo>
                    <a:lnTo>
                      <a:pt x="58" y="8"/>
                    </a:lnTo>
                    <a:lnTo>
                      <a:pt x="61" y="6"/>
                    </a:lnTo>
                    <a:lnTo>
                      <a:pt x="64" y="5"/>
                    </a:lnTo>
                    <a:lnTo>
                      <a:pt x="64" y="6"/>
                    </a:lnTo>
                    <a:lnTo>
                      <a:pt x="63" y="10"/>
                    </a:lnTo>
                    <a:lnTo>
                      <a:pt x="59" y="12"/>
                    </a:lnTo>
                    <a:lnTo>
                      <a:pt x="56" y="14"/>
                    </a:lnTo>
                    <a:lnTo>
                      <a:pt x="54" y="16"/>
                    </a:lnTo>
                    <a:lnTo>
                      <a:pt x="50" y="18"/>
                    </a:lnTo>
                    <a:lnTo>
                      <a:pt x="46" y="22"/>
                    </a:lnTo>
                    <a:lnTo>
                      <a:pt x="42" y="27"/>
                    </a:lnTo>
                    <a:lnTo>
                      <a:pt x="40" y="30"/>
                    </a:lnTo>
                  </a:path>
                </a:pathLst>
              </a:custGeom>
              <a:solidFill>
                <a:srgbClr val="92D050"/>
              </a:solidFill>
              <a:ln w="165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" name="Group 143"/>
              <p:cNvGrpSpPr>
                <a:grpSpLocks/>
              </p:cNvGrpSpPr>
              <p:nvPr/>
            </p:nvGrpSpPr>
            <p:grpSpPr bwMode="auto">
              <a:xfrm>
                <a:off x="2164" y="2893"/>
                <a:ext cx="1190" cy="1235"/>
                <a:chOff x="2308" y="2757"/>
                <a:chExt cx="793" cy="883"/>
              </a:xfrm>
            </p:grpSpPr>
            <p:grpSp>
              <p:nvGrpSpPr>
                <p:cNvPr id="207" name="Group 144"/>
                <p:cNvGrpSpPr>
                  <a:grpSpLocks/>
                </p:cNvGrpSpPr>
                <p:nvPr/>
              </p:nvGrpSpPr>
              <p:grpSpPr bwMode="auto">
                <a:xfrm>
                  <a:off x="2308" y="2757"/>
                  <a:ext cx="793" cy="883"/>
                  <a:chOff x="2308" y="2757"/>
                  <a:chExt cx="793" cy="883"/>
                </a:xfrm>
              </p:grpSpPr>
              <p:sp>
                <p:nvSpPr>
                  <p:cNvPr id="211" name="Freeform 145"/>
                  <p:cNvSpPr>
                    <a:spLocks/>
                  </p:cNvSpPr>
                  <p:nvPr/>
                </p:nvSpPr>
                <p:spPr bwMode="auto">
                  <a:xfrm>
                    <a:off x="2308" y="2757"/>
                    <a:ext cx="793" cy="883"/>
                  </a:xfrm>
                  <a:custGeom>
                    <a:avLst/>
                    <a:gdLst>
                      <a:gd name="T0" fmla="*/ 777 w 793"/>
                      <a:gd name="T1" fmla="*/ 555 h 883"/>
                      <a:gd name="T2" fmla="*/ 782 w 793"/>
                      <a:gd name="T3" fmla="*/ 495 h 883"/>
                      <a:gd name="T4" fmla="*/ 789 w 793"/>
                      <a:gd name="T5" fmla="*/ 444 h 883"/>
                      <a:gd name="T6" fmla="*/ 771 w 793"/>
                      <a:gd name="T7" fmla="*/ 398 h 883"/>
                      <a:gd name="T8" fmla="*/ 731 w 793"/>
                      <a:gd name="T9" fmla="*/ 253 h 883"/>
                      <a:gd name="T10" fmla="*/ 684 w 793"/>
                      <a:gd name="T11" fmla="*/ 227 h 883"/>
                      <a:gd name="T12" fmla="*/ 646 w 793"/>
                      <a:gd name="T13" fmla="*/ 233 h 883"/>
                      <a:gd name="T14" fmla="*/ 618 w 793"/>
                      <a:gd name="T15" fmla="*/ 244 h 883"/>
                      <a:gd name="T16" fmla="*/ 591 w 793"/>
                      <a:gd name="T17" fmla="*/ 228 h 883"/>
                      <a:gd name="T18" fmla="*/ 568 w 793"/>
                      <a:gd name="T19" fmla="*/ 237 h 883"/>
                      <a:gd name="T20" fmla="*/ 552 w 793"/>
                      <a:gd name="T21" fmla="*/ 230 h 883"/>
                      <a:gd name="T22" fmla="*/ 529 w 793"/>
                      <a:gd name="T23" fmla="*/ 230 h 883"/>
                      <a:gd name="T24" fmla="*/ 503 w 793"/>
                      <a:gd name="T25" fmla="*/ 207 h 883"/>
                      <a:gd name="T26" fmla="*/ 464 w 793"/>
                      <a:gd name="T27" fmla="*/ 201 h 883"/>
                      <a:gd name="T28" fmla="*/ 437 w 793"/>
                      <a:gd name="T29" fmla="*/ 183 h 883"/>
                      <a:gd name="T30" fmla="*/ 402 w 793"/>
                      <a:gd name="T31" fmla="*/ 13 h 883"/>
                      <a:gd name="T32" fmla="*/ 17 w 793"/>
                      <a:gd name="T33" fmla="*/ 389 h 883"/>
                      <a:gd name="T34" fmla="*/ 52 w 793"/>
                      <a:gd name="T35" fmla="*/ 431 h 883"/>
                      <a:gd name="T36" fmla="*/ 81 w 793"/>
                      <a:gd name="T37" fmla="*/ 462 h 883"/>
                      <a:gd name="T38" fmla="*/ 102 w 793"/>
                      <a:gd name="T39" fmla="*/ 509 h 883"/>
                      <a:gd name="T40" fmla="*/ 128 w 793"/>
                      <a:gd name="T41" fmla="*/ 575 h 883"/>
                      <a:gd name="T42" fmla="*/ 162 w 793"/>
                      <a:gd name="T43" fmla="*/ 605 h 883"/>
                      <a:gd name="T44" fmla="*/ 192 w 793"/>
                      <a:gd name="T45" fmla="*/ 617 h 883"/>
                      <a:gd name="T46" fmla="*/ 222 w 793"/>
                      <a:gd name="T47" fmla="*/ 566 h 883"/>
                      <a:gd name="T48" fmla="*/ 247 w 793"/>
                      <a:gd name="T49" fmla="*/ 552 h 883"/>
                      <a:gd name="T50" fmla="*/ 281 w 793"/>
                      <a:gd name="T51" fmla="*/ 561 h 883"/>
                      <a:gd name="T52" fmla="*/ 333 w 793"/>
                      <a:gd name="T53" fmla="*/ 597 h 883"/>
                      <a:gd name="T54" fmla="*/ 354 w 793"/>
                      <a:gd name="T55" fmla="*/ 645 h 883"/>
                      <a:gd name="T56" fmla="*/ 377 w 793"/>
                      <a:gd name="T57" fmla="*/ 697 h 883"/>
                      <a:gd name="T58" fmla="*/ 413 w 793"/>
                      <a:gd name="T59" fmla="*/ 761 h 883"/>
                      <a:gd name="T60" fmla="*/ 436 w 793"/>
                      <a:gd name="T61" fmla="*/ 819 h 883"/>
                      <a:gd name="T62" fmla="*/ 460 w 793"/>
                      <a:gd name="T63" fmla="*/ 840 h 883"/>
                      <a:gd name="T64" fmla="*/ 490 w 793"/>
                      <a:gd name="T65" fmla="*/ 859 h 883"/>
                      <a:gd name="T66" fmla="*/ 523 w 793"/>
                      <a:gd name="T67" fmla="*/ 867 h 883"/>
                      <a:gd name="T68" fmla="*/ 554 w 793"/>
                      <a:gd name="T69" fmla="*/ 883 h 883"/>
                      <a:gd name="T70" fmla="*/ 555 w 793"/>
                      <a:gd name="T71" fmla="*/ 859 h 883"/>
                      <a:gd name="T72" fmla="*/ 552 w 793"/>
                      <a:gd name="T73" fmla="*/ 828 h 883"/>
                      <a:gd name="T74" fmla="*/ 552 w 793"/>
                      <a:gd name="T75" fmla="*/ 795 h 883"/>
                      <a:gd name="T76" fmla="*/ 541 w 793"/>
                      <a:gd name="T77" fmla="*/ 767 h 883"/>
                      <a:gd name="T78" fmla="*/ 555 w 793"/>
                      <a:gd name="T79" fmla="*/ 743 h 883"/>
                      <a:gd name="T80" fmla="*/ 568 w 793"/>
                      <a:gd name="T81" fmla="*/ 731 h 883"/>
                      <a:gd name="T82" fmla="*/ 571 w 793"/>
                      <a:gd name="T83" fmla="*/ 709 h 883"/>
                      <a:gd name="T84" fmla="*/ 590 w 793"/>
                      <a:gd name="T85" fmla="*/ 693 h 883"/>
                      <a:gd name="T86" fmla="*/ 607 w 793"/>
                      <a:gd name="T87" fmla="*/ 691 h 883"/>
                      <a:gd name="T88" fmla="*/ 602 w 793"/>
                      <a:gd name="T89" fmla="*/ 658 h 883"/>
                      <a:gd name="T90" fmla="*/ 625 w 793"/>
                      <a:gd name="T91" fmla="*/ 659 h 883"/>
                      <a:gd name="T92" fmla="*/ 642 w 793"/>
                      <a:gd name="T93" fmla="*/ 659 h 883"/>
                      <a:gd name="T94" fmla="*/ 636 w 793"/>
                      <a:gd name="T95" fmla="*/ 675 h 883"/>
                      <a:gd name="T96" fmla="*/ 621 w 793"/>
                      <a:gd name="T97" fmla="*/ 687 h 883"/>
                      <a:gd name="T98" fmla="*/ 665 w 793"/>
                      <a:gd name="T99" fmla="*/ 656 h 883"/>
                      <a:gd name="T100" fmla="*/ 686 w 793"/>
                      <a:gd name="T101" fmla="*/ 629 h 883"/>
                      <a:gd name="T102" fmla="*/ 699 w 793"/>
                      <a:gd name="T103" fmla="*/ 606 h 883"/>
                      <a:gd name="T104" fmla="*/ 720 w 793"/>
                      <a:gd name="T105" fmla="*/ 568 h 883"/>
                      <a:gd name="T106" fmla="*/ 728 w 793"/>
                      <a:gd name="T107" fmla="*/ 591 h 883"/>
                      <a:gd name="T108" fmla="*/ 730 w 793"/>
                      <a:gd name="T109" fmla="*/ 601 h 883"/>
                      <a:gd name="T110" fmla="*/ 754 w 793"/>
                      <a:gd name="T111" fmla="*/ 578 h 883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w 793"/>
                      <a:gd name="T169" fmla="*/ 0 h 883"/>
                      <a:gd name="T170" fmla="*/ 793 w 793"/>
                      <a:gd name="T171" fmla="*/ 883 h 883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T168" t="T169" r="T170" b="T171"/>
                    <a:pathLst>
                      <a:path w="793" h="883">
                        <a:moveTo>
                          <a:pt x="768" y="575"/>
                        </a:moveTo>
                        <a:lnTo>
                          <a:pt x="767" y="575"/>
                        </a:lnTo>
                        <a:lnTo>
                          <a:pt x="768" y="570"/>
                        </a:lnTo>
                        <a:lnTo>
                          <a:pt x="770" y="566"/>
                        </a:lnTo>
                        <a:lnTo>
                          <a:pt x="772" y="563"/>
                        </a:lnTo>
                        <a:lnTo>
                          <a:pt x="775" y="559"/>
                        </a:lnTo>
                        <a:lnTo>
                          <a:pt x="777" y="555"/>
                        </a:lnTo>
                        <a:lnTo>
                          <a:pt x="779" y="551"/>
                        </a:lnTo>
                        <a:lnTo>
                          <a:pt x="780" y="545"/>
                        </a:lnTo>
                        <a:lnTo>
                          <a:pt x="780" y="540"/>
                        </a:lnTo>
                        <a:lnTo>
                          <a:pt x="780" y="526"/>
                        </a:lnTo>
                        <a:lnTo>
                          <a:pt x="780" y="511"/>
                        </a:lnTo>
                        <a:lnTo>
                          <a:pt x="780" y="497"/>
                        </a:lnTo>
                        <a:lnTo>
                          <a:pt x="782" y="495"/>
                        </a:lnTo>
                        <a:lnTo>
                          <a:pt x="784" y="492"/>
                        </a:lnTo>
                        <a:lnTo>
                          <a:pt x="786" y="489"/>
                        </a:lnTo>
                        <a:lnTo>
                          <a:pt x="786" y="485"/>
                        </a:lnTo>
                        <a:lnTo>
                          <a:pt x="791" y="476"/>
                        </a:lnTo>
                        <a:lnTo>
                          <a:pt x="793" y="464"/>
                        </a:lnTo>
                        <a:lnTo>
                          <a:pt x="792" y="453"/>
                        </a:lnTo>
                        <a:lnTo>
                          <a:pt x="789" y="444"/>
                        </a:lnTo>
                        <a:lnTo>
                          <a:pt x="787" y="441"/>
                        </a:lnTo>
                        <a:lnTo>
                          <a:pt x="786" y="435"/>
                        </a:lnTo>
                        <a:lnTo>
                          <a:pt x="786" y="429"/>
                        </a:lnTo>
                        <a:lnTo>
                          <a:pt x="782" y="424"/>
                        </a:lnTo>
                        <a:lnTo>
                          <a:pt x="776" y="419"/>
                        </a:lnTo>
                        <a:lnTo>
                          <a:pt x="775" y="411"/>
                        </a:lnTo>
                        <a:lnTo>
                          <a:pt x="771" y="398"/>
                        </a:lnTo>
                        <a:lnTo>
                          <a:pt x="759" y="381"/>
                        </a:lnTo>
                        <a:lnTo>
                          <a:pt x="759" y="295"/>
                        </a:lnTo>
                        <a:lnTo>
                          <a:pt x="758" y="256"/>
                        </a:lnTo>
                        <a:lnTo>
                          <a:pt x="751" y="253"/>
                        </a:lnTo>
                        <a:lnTo>
                          <a:pt x="744" y="253"/>
                        </a:lnTo>
                        <a:lnTo>
                          <a:pt x="738" y="253"/>
                        </a:lnTo>
                        <a:lnTo>
                          <a:pt x="731" y="253"/>
                        </a:lnTo>
                        <a:lnTo>
                          <a:pt x="719" y="247"/>
                        </a:lnTo>
                        <a:lnTo>
                          <a:pt x="710" y="241"/>
                        </a:lnTo>
                        <a:lnTo>
                          <a:pt x="702" y="235"/>
                        </a:lnTo>
                        <a:lnTo>
                          <a:pt x="696" y="231"/>
                        </a:lnTo>
                        <a:lnTo>
                          <a:pt x="692" y="227"/>
                        </a:lnTo>
                        <a:lnTo>
                          <a:pt x="688" y="225"/>
                        </a:lnTo>
                        <a:lnTo>
                          <a:pt x="684" y="227"/>
                        </a:lnTo>
                        <a:lnTo>
                          <a:pt x="679" y="230"/>
                        </a:lnTo>
                        <a:lnTo>
                          <a:pt x="674" y="232"/>
                        </a:lnTo>
                        <a:lnTo>
                          <a:pt x="667" y="228"/>
                        </a:lnTo>
                        <a:lnTo>
                          <a:pt x="659" y="227"/>
                        </a:lnTo>
                        <a:lnTo>
                          <a:pt x="652" y="227"/>
                        </a:lnTo>
                        <a:lnTo>
                          <a:pt x="649" y="232"/>
                        </a:lnTo>
                        <a:lnTo>
                          <a:pt x="646" y="233"/>
                        </a:lnTo>
                        <a:lnTo>
                          <a:pt x="642" y="233"/>
                        </a:lnTo>
                        <a:lnTo>
                          <a:pt x="638" y="232"/>
                        </a:lnTo>
                        <a:lnTo>
                          <a:pt x="633" y="232"/>
                        </a:lnTo>
                        <a:lnTo>
                          <a:pt x="628" y="232"/>
                        </a:lnTo>
                        <a:lnTo>
                          <a:pt x="625" y="235"/>
                        </a:lnTo>
                        <a:lnTo>
                          <a:pt x="621" y="241"/>
                        </a:lnTo>
                        <a:lnTo>
                          <a:pt x="618" y="244"/>
                        </a:lnTo>
                        <a:lnTo>
                          <a:pt x="614" y="245"/>
                        </a:lnTo>
                        <a:lnTo>
                          <a:pt x="611" y="243"/>
                        </a:lnTo>
                        <a:lnTo>
                          <a:pt x="610" y="238"/>
                        </a:lnTo>
                        <a:lnTo>
                          <a:pt x="605" y="235"/>
                        </a:lnTo>
                        <a:lnTo>
                          <a:pt x="600" y="231"/>
                        </a:lnTo>
                        <a:lnTo>
                          <a:pt x="596" y="228"/>
                        </a:lnTo>
                        <a:lnTo>
                          <a:pt x="591" y="228"/>
                        </a:lnTo>
                        <a:lnTo>
                          <a:pt x="588" y="231"/>
                        </a:lnTo>
                        <a:lnTo>
                          <a:pt x="584" y="227"/>
                        </a:lnTo>
                        <a:lnTo>
                          <a:pt x="581" y="225"/>
                        </a:lnTo>
                        <a:lnTo>
                          <a:pt x="575" y="231"/>
                        </a:lnTo>
                        <a:lnTo>
                          <a:pt x="573" y="238"/>
                        </a:lnTo>
                        <a:lnTo>
                          <a:pt x="571" y="239"/>
                        </a:lnTo>
                        <a:lnTo>
                          <a:pt x="568" y="237"/>
                        </a:lnTo>
                        <a:lnTo>
                          <a:pt x="566" y="233"/>
                        </a:lnTo>
                        <a:lnTo>
                          <a:pt x="566" y="227"/>
                        </a:lnTo>
                        <a:lnTo>
                          <a:pt x="565" y="225"/>
                        </a:lnTo>
                        <a:lnTo>
                          <a:pt x="562" y="225"/>
                        </a:lnTo>
                        <a:lnTo>
                          <a:pt x="555" y="225"/>
                        </a:lnTo>
                        <a:lnTo>
                          <a:pt x="554" y="228"/>
                        </a:lnTo>
                        <a:lnTo>
                          <a:pt x="552" y="230"/>
                        </a:lnTo>
                        <a:lnTo>
                          <a:pt x="551" y="230"/>
                        </a:lnTo>
                        <a:lnTo>
                          <a:pt x="548" y="230"/>
                        </a:lnTo>
                        <a:lnTo>
                          <a:pt x="545" y="227"/>
                        </a:lnTo>
                        <a:lnTo>
                          <a:pt x="542" y="222"/>
                        </a:lnTo>
                        <a:lnTo>
                          <a:pt x="538" y="220"/>
                        </a:lnTo>
                        <a:lnTo>
                          <a:pt x="534" y="225"/>
                        </a:lnTo>
                        <a:lnTo>
                          <a:pt x="529" y="230"/>
                        </a:lnTo>
                        <a:lnTo>
                          <a:pt x="522" y="231"/>
                        </a:lnTo>
                        <a:lnTo>
                          <a:pt x="519" y="227"/>
                        </a:lnTo>
                        <a:lnTo>
                          <a:pt x="521" y="220"/>
                        </a:lnTo>
                        <a:lnTo>
                          <a:pt x="517" y="215"/>
                        </a:lnTo>
                        <a:lnTo>
                          <a:pt x="515" y="210"/>
                        </a:lnTo>
                        <a:lnTo>
                          <a:pt x="511" y="208"/>
                        </a:lnTo>
                        <a:lnTo>
                          <a:pt x="503" y="207"/>
                        </a:lnTo>
                        <a:lnTo>
                          <a:pt x="494" y="209"/>
                        </a:lnTo>
                        <a:lnTo>
                          <a:pt x="488" y="208"/>
                        </a:lnTo>
                        <a:lnTo>
                          <a:pt x="483" y="207"/>
                        </a:lnTo>
                        <a:lnTo>
                          <a:pt x="479" y="208"/>
                        </a:lnTo>
                        <a:lnTo>
                          <a:pt x="472" y="209"/>
                        </a:lnTo>
                        <a:lnTo>
                          <a:pt x="467" y="206"/>
                        </a:lnTo>
                        <a:lnTo>
                          <a:pt x="464" y="201"/>
                        </a:lnTo>
                        <a:lnTo>
                          <a:pt x="459" y="199"/>
                        </a:lnTo>
                        <a:lnTo>
                          <a:pt x="450" y="199"/>
                        </a:lnTo>
                        <a:lnTo>
                          <a:pt x="449" y="197"/>
                        </a:lnTo>
                        <a:lnTo>
                          <a:pt x="450" y="189"/>
                        </a:lnTo>
                        <a:lnTo>
                          <a:pt x="445" y="185"/>
                        </a:lnTo>
                        <a:lnTo>
                          <a:pt x="440" y="181"/>
                        </a:lnTo>
                        <a:lnTo>
                          <a:pt x="437" y="183"/>
                        </a:lnTo>
                        <a:lnTo>
                          <a:pt x="436" y="185"/>
                        </a:lnTo>
                        <a:lnTo>
                          <a:pt x="430" y="183"/>
                        </a:lnTo>
                        <a:lnTo>
                          <a:pt x="417" y="181"/>
                        </a:lnTo>
                        <a:lnTo>
                          <a:pt x="414" y="177"/>
                        </a:lnTo>
                        <a:lnTo>
                          <a:pt x="412" y="171"/>
                        </a:lnTo>
                        <a:lnTo>
                          <a:pt x="403" y="168"/>
                        </a:lnTo>
                        <a:lnTo>
                          <a:pt x="402" y="13"/>
                        </a:lnTo>
                        <a:lnTo>
                          <a:pt x="238" y="0"/>
                        </a:lnTo>
                        <a:lnTo>
                          <a:pt x="211" y="365"/>
                        </a:lnTo>
                        <a:lnTo>
                          <a:pt x="0" y="343"/>
                        </a:lnTo>
                        <a:lnTo>
                          <a:pt x="0" y="359"/>
                        </a:lnTo>
                        <a:lnTo>
                          <a:pt x="10" y="367"/>
                        </a:lnTo>
                        <a:lnTo>
                          <a:pt x="15" y="378"/>
                        </a:lnTo>
                        <a:lnTo>
                          <a:pt x="17" y="389"/>
                        </a:lnTo>
                        <a:lnTo>
                          <a:pt x="22" y="397"/>
                        </a:lnTo>
                        <a:lnTo>
                          <a:pt x="29" y="400"/>
                        </a:lnTo>
                        <a:lnTo>
                          <a:pt x="32" y="407"/>
                        </a:lnTo>
                        <a:lnTo>
                          <a:pt x="35" y="413"/>
                        </a:lnTo>
                        <a:lnTo>
                          <a:pt x="40" y="416"/>
                        </a:lnTo>
                        <a:lnTo>
                          <a:pt x="48" y="422"/>
                        </a:lnTo>
                        <a:lnTo>
                          <a:pt x="52" y="431"/>
                        </a:lnTo>
                        <a:lnTo>
                          <a:pt x="54" y="439"/>
                        </a:lnTo>
                        <a:lnTo>
                          <a:pt x="58" y="445"/>
                        </a:lnTo>
                        <a:lnTo>
                          <a:pt x="62" y="447"/>
                        </a:lnTo>
                        <a:lnTo>
                          <a:pt x="66" y="450"/>
                        </a:lnTo>
                        <a:lnTo>
                          <a:pt x="70" y="453"/>
                        </a:lnTo>
                        <a:lnTo>
                          <a:pt x="76" y="457"/>
                        </a:lnTo>
                        <a:lnTo>
                          <a:pt x="81" y="462"/>
                        </a:lnTo>
                        <a:lnTo>
                          <a:pt x="86" y="469"/>
                        </a:lnTo>
                        <a:lnTo>
                          <a:pt x="89" y="475"/>
                        </a:lnTo>
                        <a:lnTo>
                          <a:pt x="91" y="482"/>
                        </a:lnTo>
                        <a:lnTo>
                          <a:pt x="93" y="491"/>
                        </a:lnTo>
                        <a:lnTo>
                          <a:pt x="94" y="497"/>
                        </a:lnTo>
                        <a:lnTo>
                          <a:pt x="99" y="505"/>
                        </a:lnTo>
                        <a:lnTo>
                          <a:pt x="102" y="509"/>
                        </a:lnTo>
                        <a:lnTo>
                          <a:pt x="99" y="517"/>
                        </a:lnTo>
                        <a:lnTo>
                          <a:pt x="99" y="530"/>
                        </a:lnTo>
                        <a:lnTo>
                          <a:pt x="102" y="542"/>
                        </a:lnTo>
                        <a:lnTo>
                          <a:pt x="107" y="552"/>
                        </a:lnTo>
                        <a:lnTo>
                          <a:pt x="114" y="561"/>
                        </a:lnTo>
                        <a:lnTo>
                          <a:pt x="121" y="569"/>
                        </a:lnTo>
                        <a:lnTo>
                          <a:pt x="128" y="575"/>
                        </a:lnTo>
                        <a:lnTo>
                          <a:pt x="132" y="580"/>
                        </a:lnTo>
                        <a:lnTo>
                          <a:pt x="135" y="584"/>
                        </a:lnTo>
                        <a:lnTo>
                          <a:pt x="139" y="587"/>
                        </a:lnTo>
                        <a:lnTo>
                          <a:pt x="147" y="589"/>
                        </a:lnTo>
                        <a:lnTo>
                          <a:pt x="155" y="592"/>
                        </a:lnTo>
                        <a:lnTo>
                          <a:pt x="162" y="599"/>
                        </a:lnTo>
                        <a:lnTo>
                          <a:pt x="162" y="605"/>
                        </a:lnTo>
                        <a:lnTo>
                          <a:pt x="164" y="607"/>
                        </a:lnTo>
                        <a:lnTo>
                          <a:pt x="165" y="609"/>
                        </a:lnTo>
                        <a:lnTo>
                          <a:pt x="166" y="609"/>
                        </a:lnTo>
                        <a:lnTo>
                          <a:pt x="169" y="613"/>
                        </a:lnTo>
                        <a:lnTo>
                          <a:pt x="176" y="621"/>
                        </a:lnTo>
                        <a:lnTo>
                          <a:pt x="185" y="623"/>
                        </a:lnTo>
                        <a:lnTo>
                          <a:pt x="192" y="617"/>
                        </a:lnTo>
                        <a:lnTo>
                          <a:pt x="198" y="609"/>
                        </a:lnTo>
                        <a:lnTo>
                          <a:pt x="202" y="607"/>
                        </a:lnTo>
                        <a:lnTo>
                          <a:pt x="205" y="605"/>
                        </a:lnTo>
                        <a:lnTo>
                          <a:pt x="206" y="599"/>
                        </a:lnTo>
                        <a:lnTo>
                          <a:pt x="210" y="587"/>
                        </a:lnTo>
                        <a:lnTo>
                          <a:pt x="215" y="575"/>
                        </a:lnTo>
                        <a:lnTo>
                          <a:pt x="222" y="566"/>
                        </a:lnTo>
                        <a:lnTo>
                          <a:pt x="226" y="561"/>
                        </a:lnTo>
                        <a:lnTo>
                          <a:pt x="231" y="558"/>
                        </a:lnTo>
                        <a:lnTo>
                          <a:pt x="234" y="554"/>
                        </a:lnTo>
                        <a:lnTo>
                          <a:pt x="236" y="551"/>
                        </a:lnTo>
                        <a:lnTo>
                          <a:pt x="240" y="549"/>
                        </a:lnTo>
                        <a:lnTo>
                          <a:pt x="243" y="551"/>
                        </a:lnTo>
                        <a:lnTo>
                          <a:pt x="247" y="552"/>
                        </a:lnTo>
                        <a:lnTo>
                          <a:pt x="253" y="553"/>
                        </a:lnTo>
                        <a:lnTo>
                          <a:pt x="258" y="555"/>
                        </a:lnTo>
                        <a:lnTo>
                          <a:pt x="263" y="556"/>
                        </a:lnTo>
                        <a:lnTo>
                          <a:pt x="268" y="557"/>
                        </a:lnTo>
                        <a:lnTo>
                          <a:pt x="271" y="558"/>
                        </a:lnTo>
                        <a:lnTo>
                          <a:pt x="272" y="558"/>
                        </a:lnTo>
                        <a:lnTo>
                          <a:pt x="281" y="561"/>
                        </a:lnTo>
                        <a:lnTo>
                          <a:pt x="288" y="559"/>
                        </a:lnTo>
                        <a:lnTo>
                          <a:pt x="292" y="558"/>
                        </a:lnTo>
                        <a:lnTo>
                          <a:pt x="297" y="563"/>
                        </a:lnTo>
                        <a:lnTo>
                          <a:pt x="310" y="579"/>
                        </a:lnTo>
                        <a:lnTo>
                          <a:pt x="320" y="589"/>
                        </a:lnTo>
                        <a:lnTo>
                          <a:pt x="327" y="594"/>
                        </a:lnTo>
                        <a:lnTo>
                          <a:pt x="333" y="597"/>
                        </a:lnTo>
                        <a:lnTo>
                          <a:pt x="337" y="599"/>
                        </a:lnTo>
                        <a:lnTo>
                          <a:pt x="340" y="602"/>
                        </a:lnTo>
                        <a:lnTo>
                          <a:pt x="342" y="607"/>
                        </a:lnTo>
                        <a:lnTo>
                          <a:pt x="345" y="615"/>
                        </a:lnTo>
                        <a:lnTo>
                          <a:pt x="346" y="627"/>
                        </a:lnTo>
                        <a:lnTo>
                          <a:pt x="352" y="637"/>
                        </a:lnTo>
                        <a:lnTo>
                          <a:pt x="354" y="645"/>
                        </a:lnTo>
                        <a:lnTo>
                          <a:pt x="354" y="653"/>
                        </a:lnTo>
                        <a:lnTo>
                          <a:pt x="355" y="658"/>
                        </a:lnTo>
                        <a:lnTo>
                          <a:pt x="359" y="663"/>
                        </a:lnTo>
                        <a:lnTo>
                          <a:pt x="362" y="668"/>
                        </a:lnTo>
                        <a:lnTo>
                          <a:pt x="364" y="677"/>
                        </a:lnTo>
                        <a:lnTo>
                          <a:pt x="369" y="687"/>
                        </a:lnTo>
                        <a:lnTo>
                          <a:pt x="377" y="697"/>
                        </a:lnTo>
                        <a:lnTo>
                          <a:pt x="386" y="709"/>
                        </a:lnTo>
                        <a:lnTo>
                          <a:pt x="389" y="720"/>
                        </a:lnTo>
                        <a:lnTo>
                          <a:pt x="393" y="732"/>
                        </a:lnTo>
                        <a:lnTo>
                          <a:pt x="398" y="734"/>
                        </a:lnTo>
                        <a:lnTo>
                          <a:pt x="404" y="737"/>
                        </a:lnTo>
                        <a:lnTo>
                          <a:pt x="410" y="748"/>
                        </a:lnTo>
                        <a:lnTo>
                          <a:pt x="413" y="761"/>
                        </a:lnTo>
                        <a:lnTo>
                          <a:pt x="417" y="773"/>
                        </a:lnTo>
                        <a:lnTo>
                          <a:pt x="422" y="785"/>
                        </a:lnTo>
                        <a:lnTo>
                          <a:pt x="428" y="795"/>
                        </a:lnTo>
                        <a:lnTo>
                          <a:pt x="433" y="803"/>
                        </a:lnTo>
                        <a:lnTo>
                          <a:pt x="435" y="809"/>
                        </a:lnTo>
                        <a:lnTo>
                          <a:pt x="436" y="814"/>
                        </a:lnTo>
                        <a:lnTo>
                          <a:pt x="436" y="819"/>
                        </a:lnTo>
                        <a:lnTo>
                          <a:pt x="437" y="823"/>
                        </a:lnTo>
                        <a:lnTo>
                          <a:pt x="441" y="824"/>
                        </a:lnTo>
                        <a:lnTo>
                          <a:pt x="444" y="825"/>
                        </a:lnTo>
                        <a:lnTo>
                          <a:pt x="446" y="830"/>
                        </a:lnTo>
                        <a:lnTo>
                          <a:pt x="450" y="836"/>
                        </a:lnTo>
                        <a:lnTo>
                          <a:pt x="455" y="839"/>
                        </a:lnTo>
                        <a:lnTo>
                          <a:pt x="460" y="840"/>
                        </a:lnTo>
                        <a:lnTo>
                          <a:pt x="464" y="843"/>
                        </a:lnTo>
                        <a:lnTo>
                          <a:pt x="467" y="847"/>
                        </a:lnTo>
                        <a:lnTo>
                          <a:pt x="472" y="847"/>
                        </a:lnTo>
                        <a:lnTo>
                          <a:pt x="477" y="850"/>
                        </a:lnTo>
                        <a:lnTo>
                          <a:pt x="481" y="853"/>
                        </a:lnTo>
                        <a:lnTo>
                          <a:pt x="486" y="857"/>
                        </a:lnTo>
                        <a:lnTo>
                          <a:pt x="490" y="859"/>
                        </a:lnTo>
                        <a:lnTo>
                          <a:pt x="495" y="859"/>
                        </a:lnTo>
                        <a:lnTo>
                          <a:pt x="498" y="865"/>
                        </a:lnTo>
                        <a:lnTo>
                          <a:pt x="501" y="866"/>
                        </a:lnTo>
                        <a:lnTo>
                          <a:pt x="505" y="867"/>
                        </a:lnTo>
                        <a:lnTo>
                          <a:pt x="511" y="867"/>
                        </a:lnTo>
                        <a:lnTo>
                          <a:pt x="516" y="867"/>
                        </a:lnTo>
                        <a:lnTo>
                          <a:pt x="523" y="867"/>
                        </a:lnTo>
                        <a:lnTo>
                          <a:pt x="529" y="869"/>
                        </a:lnTo>
                        <a:lnTo>
                          <a:pt x="534" y="871"/>
                        </a:lnTo>
                        <a:lnTo>
                          <a:pt x="538" y="874"/>
                        </a:lnTo>
                        <a:lnTo>
                          <a:pt x="540" y="878"/>
                        </a:lnTo>
                        <a:lnTo>
                          <a:pt x="544" y="881"/>
                        </a:lnTo>
                        <a:lnTo>
                          <a:pt x="549" y="883"/>
                        </a:lnTo>
                        <a:lnTo>
                          <a:pt x="554" y="883"/>
                        </a:lnTo>
                        <a:lnTo>
                          <a:pt x="558" y="883"/>
                        </a:lnTo>
                        <a:lnTo>
                          <a:pt x="561" y="881"/>
                        </a:lnTo>
                        <a:lnTo>
                          <a:pt x="561" y="878"/>
                        </a:lnTo>
                        <a:lnTo>
                          <a:pt x="561" y="875"/>
                        </a:lnTo>
                        <a:lnTo>
                          <a:pt x="559" y="871"/>
                        </a:lnTo>
                        <a:lnTo>
                          <a:pt x="558" y="865"/>
                        </a:lnTo>
                        <a:lnTo>
                          <a:pt x="555" y="859"/>
                        </a:lnTo>
                        <a:lnTo>
                          <a:pt x="552" y="857"/>
                        </a:lnTo>
                        <a:lnTo>
                          <a:pt x="552" y="851"/>
                        </a:lnTo>
                        <a:lnTo>
                          <a:pt x="550" y="847"/>
                        </a:lnTo>
                        <a:lnTo>
                          <a:pt x="548" y="843"/>
                        </a:lnTo>
                        <a:lnTo>
                          <a:pt x="546" y="836"/>
                        </a:lnTo>
                        <a:lnTo>
                          <a:pt x="550" y="833"/>
                        </a:lnTo>
                        <a:lnTo>
                          <a:pt x="552" y="828"/>
                        </a:lnTo>
                        <a:lnTo>
                          <a:pt x="552" y="823"/>
                        </a:lnTo>
                        <a:lnTo>
                          <a:pt x="549" y="819"/>
                        </a:lnTo>
                        <a:lnTo>
                          <a:pt x="547" y="815"/>
                        </a:lnTo>
                        <a:lnTo>
                          <a:pt x="548" y="809"/>
                        </a:lnTo>
                        <a:lnTo>
                          <a:pt x="549" y="803"/>
                        </a:lnTo>
                        <a:lnTo>
                          <a:pt x="547" y="800"/>
                        </a:lnTo>
                        <a:lnTo>
                          <a:pt x="552" y="795"/>
                        </a:lnTo>
                        <a:lnTo>
                          <a:pt x="552" y="785"/>
                        </a:lnTo>
                        <a:lnTo>
                          <a:pt x="551" y="777"/>
                        </a:lnTo>
                        <a:lnTo>
                          <a:pt x="547" y="777"/>
                        </a:lnTo>
                        <a:lnTo>
                          <a:pt x="545" y="779"/>
                        </a:lnTo>
                        <a:lnTo>
                          <a:pt x="541" y="780"/>
                        </a:lnTo>
                        <a:lnTo>
                          <a:pt x="538" y="777"/>
                        </a:lnTo>
                        <a:lnTo>
                          <a:pt x="541" y="767"/>
                        </a:lnTo>
                        <a:lnTo>
                          <a:pt x="546" y="767"/>
                        </a:lnTo>
                        <a:lnTo>
                          <a:pt x="552" y="767"/>
                        </a:lnTo>
                        <a:lnTo>
                          <a:pt x="557" y="764"/>
                        </a:lnTo>
                        <a:lnTo>
                          <a:pt x="558" y="755"/>
                        </a:lnTo>
                        <a:lnTo>
                          <a:pt x="559" y="751"/>
                        </a:lnTo>
                        <a:lnTo>
                          <a:pt x="559" y="747"/>
                        </a:lnTo>
                        <a:lnTo>
                          <a:pt x="555" y="743"/>
                        </a:lnTo>
                        <a:lnTo>
                          <a:pt x="554" y="739"/>
                        </a:lnTo>
                        <a:lnTo>
                          <a:pt x="550" y="739"/>
                        </a:lnTo>
                        <a:lnTo>
                          <a:pt x="545" y="734"/>
                        </a:lnTo>
                        <a:lnTo>
                          <a:pt x="544" y="731"/>
                        </a:lnTo>
                        <a:lnTo>
                          <a:pt x="550" y="729"/>
                        </a:lnTo>
                        <a:lnTo>
                          <a:pt x="559" y="731"/>
                        </a:lnTo>
                        <a:lnTo>
                          <a:pt x="568" y="731"/>
                        </a:lnTo>
                        <a:lnTo>
                          <a:pt x="574" y="729"/>
                        </a:lnTo>
                        <a:lnTo>
                          <a:pt x="575" y="720"/>
                        </a:lnTo>
                        <a:lnTo>
                          <a:pt x="574" y="719"/>
                        </a:lnTo>
                        <a:lnTo>
                          <a:pt x="571" y="721"/>
                        </a:lnTo>
                        <a:lnTo>
                          <a:pt x="568" y="723"/>
                        </a:lnTo>
                        <a:lnTo>
                          <a:pt x="568" y="715"/>
                        </a:lnTo>
                        <a:lnTo>
                          <a:pt x="571" y="709"/>
                        </a:lnTo>
                        <a:lnTo>
                          <a:pt x="575" y="709"/>
                        </a:lnTo>
                        <a:lnTo>
                          <a:pt x="580" y="708"/>
                        </a:lnTo>
                        <a:lnTo>
                          <a:pt x="582" y="703"/>
                        </a:lnTo>
                        <a:lnTo>
                          <a:pt x="585" y="705"/>
                        </a:lnTo>
                        <a:lnTo>
                          <a:pt x="588" y="703"/>
                        </a:lnTo>
                        <a:lnTo>
                          <a:pt x="590" y="700"/>
                        </a:lnTo>
                        <a:lnTo>
                          <a:pt x="590" y="693"/>
                        </a:lnTo>
                        <a:lnTo>
                          <a:pt x="588" y="687"/>
                        </a:lnTo>
                        <a:lnTo>
                          <a:pt x="587" y="685"/>
                        </a:lnTo>
                        <a:lnTo>
                          <a:pt x="591" y="684"/>
                        </a:lnTo>
                        <a:lnTo>
                          <a:pt x="595" y="687"/>
                        </a:lnTo>
                        <a:lnTo>
                          <a:pt x="600" y="691"/>
                        </a:lnTo>
                        <a:lnTo>
                          <a:pt x="603" y="693"/>
                        </a:lnTo>
                        <a:lnTo>
                          <a:pt x="607" y="691"/>
                        </a:lnTo>
                        <a:lnTo>
                          <a:pt x="608" y="684"/>
                        </a:lnTo>
                        <a:lnTo>
                          <a:pt x="608" y="679"/>
                        </a:lnTo>
                        <a:lnTo>
                          <a:pt x="605" y="675"/>
                        </a:lnTo>
                        <a:lnTo>
                          <a:pt x="600" y="675"/>
                        </a:lnTo>
                        <a:lnTo>
                          <a:pt x="600" y="670"/>
                        </a:lnTo>
                        <a:lnTo>
                          <a:pt x="600" y="663"/>
                        </a:lnTo>
                        <a:lnTo>
                          <a:pt x="602" y="658"/>
                        </a:lnTo>
                        <a:lnTo>
                          <a:pt x="603" y="663"/>
                        </a:lnTo>
                        <a:lnTo>
                          <a:pt x="607" y="666"/>
                        </a:lnTo>
                        <a:lnTo>
                          <a:pt x="612" y="667"/>
                        </a:lnTo>
                        <a:lnTo>
                          <a:pt x="616" y="666"/>
                        </a:lnTo>
                        <a:lnTo>
                          <a:pt x="616" y="660"/>
                        </a:lnTo>
                        <a:lnTo>
                          <a:pt x="621" y="659"/>
                        </a:lnTo>
                        <a:lnTo>
                          <a:pt x="625" y="659"/>
                        </a:lnTo>
                        <a:lnTo>
                          <a:pt x="628" y="659"/>
                        </a:lnTo>
                        <a:lnTo>
                          <a:pt x="628" y="656"/>
                        </a:lnTo>
                        <a:lnTo>
                          <a:pt x="628" y="657"/>
                        </a:lnTo>
                        <a:lnTo>
                          <a:pt x="628" y="663"/>
                        </a:lnTo>
                        <a:lnTo>
                          <a:pt x="630" y="668"/>
                        </a:lnTo>
                        <a:lnTo>
                          <a:pt x="635" y="666"/>
                        </a:lnTo>
                        <a:lnTo>
                          <a:pt x="642" y="659"/>
                        </a:lnTo>
                        <a:lnTo>
                          <a:pt x="648" y="656"/>
                        </a:lnTo>
                        <a:lnTo>
                          <a:pt x="651" y="657"/>
                        </a:lnTo>
                        <a:lnTo>
                          <a:pt x="649" y="660"/>
                        </a:lnTo>
                        <a:lnTo>
                          <a:pt x="648" y="663"/>
                        </a:lnTo>
                        <a:lnTo>
                          <a:pt x="644" y="667"/>
                        </a:lnTo>
                        <a:lnTo>
                          <a:pt x="640" y="671"/>
                        </a:lnTo>
                        <a:lnTo>
                          <a:pt x="636" y="675"/>
                        </a:lnTo>
                        <a:lnTo>
                          <a:pt x="631" y="677"/>
                        </a:lnTo>
                        <a:lnTo>
                          <a:pt x="628" y="681"/>
                        </a:lnTo>
                        <a:lnTo>
                          <a:pt x="623" y="683"/>
                        </a:lnTo>
                        <a:lnTo>
                          <a:pt x="621" y="684"/>
                        </a:lnTo>
                        <a:lnTo>
                          <a:pt x="619" y="684"/>
                        </a:lnTo>
                        <a:lnTo>
                          <a:pt x="619" y="685"/>
                        </a:lnTo>
                        <a:lnTo>
                          <a:pt x="621" y="687"/>
                        </a:lnTo>
                        <a:lnTo>
                          <a:pt x="623" y="687"/>
                        </a:lnTo>
                        <a:lnTo>
                          <a:pt x="628" y="685"/>
                        </a:lnTo>
                        <a:lnTo>
                          <a:pt x="633" y="683"/>
                        </a:lnTo>
                        <a:lnTo>
                          <a:pt x="640" y="679"/>
                        </a:lnTo>
                        <a:lnTo>
                          <a:pt x="648" y="672"/>
                        </a:lnTo>
                        <a:lnTo>
                          <a:pt x="656" y="665"/>
                        </a:lnTo>
                        <a:lnTo>
                          <a:pt x="665" y="656"/>
                        </a:lnTo>
                        <a:lnTo>
                          <a:pt x="674" y="649"/>
                        </a:lnTo>
                        <a:lnTo>
                          <a:pt x="681" y="643"/>
                        </a:lnTo>
                        <a:lnTo>
                          <a:pt x="687" y="638"/>
                        </a:lnTo>
                        <a:lnTo>
                          <a:pt x="690" y="635"/>
                        </a:lnTo>
                        <a:lnTo>
                          <a:pt x="690" y="632"/>
                        </a:lnTo>
                        <a:lnTo>
                          <a:pt x="687" y="631"/>
                        </a:lnTo>
                        <a:lnTo>
                          <a:pt x="686" y="629"/>
                        </a:lnTo>
                        <a:lnTo>
                          <a:pt x="687" y="625"/>
                        </a:lnTo>
                        <a:lnTo>
                          <a:pt x="691" y="621"/>
                        </a:lnTo>
                        <a:lnTo>
                          <a:pt x="697" y="617"/>
                        </a:lnTo>
                        <a:lnTo>
                          <a:pt x="703" y="613"/>
                        </a:lnTo>
                        <a:lnTo>
                          <a:pt x="705" y="609"/>
                        </a:lnTo>
                        <a:lnTo>
                          <a:pt x="703" y="607"/>
                        </a:lnTo>
                        <a:lnTo>
                          <a:pt x="699" y="606"/>
                        </a:lnTo>
                        <a:lnTo>
                          <a:pt x="700" y="599"/>
                        </a:lnTo>
                        <a:lnTo>
                          <a:pt x="699" y="593"/>
                        </a:lnTo>
                        <a:lnTo>
                          <a:pt x="697" y="585"/>
                        </a:lnTo>
                        <a:lnTo>
                          <a:pt x="698" y="577"/>
                        </a:lnTo>
                        <a:lnTo>
                          <a:pt x="707" y="575"/>
                        </a:lnTo>
                        <a:lnTo>
                          <a:pt x="715" y="571"/>
                        </a:lnTo>
                        <a:lnTo>
                          <a:pt x="720" y="568"/>
                        </a:lnTo>
                        <a:lnTo>
                          <a:pt x="721" y="573"/>
                        </a:lnTo>
                        <a:lnTo>
                          <a:pt x="717" y="580"/>
                        </a:lnTo>
                        <a:lnTo>
                          <a:pt x="714" y="586"/>
                        </a:lnTo>
                        <a:lnTo>
                          <a:pt x="713" y="591"/>
                        </a:lnTo>
                        <a:lnTo>
                          <a:pt x="719" y="592"/>
                        </a:lnTo>
                        <a:lnTo>
                          <a:pt x="726" y="591"/>
                        </a:lnTo>
                        <a:lnTo>
                          <a:pt x="728" y="591"/>
                        </a:lnTo>
                        <a:lnTo>
                          <a:pt x="725" y="593"/>
                        </a:lnTo>
                        <a:lnTo>
                          <a:pt x="721" y="599"/>
                        </a:lnTo>
                        <a:lnTo>
                          <a:pt x="717" y="605"/>
                        </a:lnTo>
                        <a:lnTo>
                          <a:pt x="714" y="611"/>
                        </a:lnTo>
                        <a:lnTo>
                          <a:pt x="715" y="611"/>
                        </a:lnTo>
                        <a:lnTo>
                          <a:pt x="722" y="606"/>
                        </a:lnTo>
                        <a:lnTo>
                          <a:pt x="730" y="601"/>
                        </a:lnTo>
                        <a:lnTo>
                          <a:pt x="735" y="596"/>
                        </a:lnTo>
                        <a:lnTo>
                          <a:pt x="738" y="592"/>
                        </a:lnTo>
                        <a:lnTo>
                          <a:pt x="740" y="589"/>
                        </a:lnTo>
                        <a:lnTo>
                          <a:pt x="742" y="585"/>
                        </a:lnTo>
                        <a:lnTo>
                          <a:pt x="745" y="583"/>
                        </a:lnTo>
                        <a:lnTo>
                          <a:pt x="749" y="580"/>
                        </a:lnTo>
                        <a:lnTo>
                          <a:pt x="754" y="578"/>
                        </a:lnTo>
                        <a:lnTo>
                          <a:pt x="760" y="579"/>
                        </a:lnTo>
                        <a:lnTo>
                          <a:pt x="763" y="578"/>
                        </a:lnTo>
                        <a:lnTo>
                          <a:pt x="767" y="577"/>
                        </a:lnTo>
                        <a:lnTo>
                          <a:pt x="768" y="575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2" name="Freeform 146"/>
                  <p:cNvSpPr>
                    <a:spLocks/>
                  </p:cNvSpPr>
                  <p:nvPr/>
                </p:nvSpPr>
                <p:spPr bwMode="auto">
                  <a:xfrm>
                    <a:off x="2308" y="2757"/>
                    <a:ext cx="793" cy="883"/>
                  </a:xfrm>
                  <a:custGeom>
                    <a:avLst/>
                    <a:gdLst>
                      <a:gd name="T0" fmla="*/ 777 w 793"/>
                      <a:gd name="T1" fmla="*/ 555 h 883"/>
                      <a:gd name="T2" fmla="*/ 782 w 793"/>
                      <a:gd name="T3" fmla="*/ 495 h 883"/>
                      <a:gd name="T4" fmla="*/ 789 w 793"/>
                      <a:gd name="T5" fmla="*/ 444 h 883"/>
                      <a:gd name="T6" fmla="*/ 771 w 793"/>
                      <a:gd name="T7" fmla="*/ 398 h 883"/>
                      <a:gd name="T8" fmla="*/ 731 w 793"/>
                      <a:gd name="T9" fmla="*/ 253 h 883"/>
                      <a:gd name="T10" fmla="*/ 684 w 793"/>
                      <a:gd name="T11" fmla="*/ 227 h 883"/>
                      <a:gd name="T12" fmla="*/ 646 w 793"/>
                      <a:gd name="T13" fmla="*/ 233 h 883"/>
                      <a:gd name="T14" fmla="*/ 618 w 793"/>
                      <a:gd name="T15" fmla="*/ 244 h 883"/>
                      <a:gd name="T16" fmla="*/ 591 w 793"/>
                      <a:gd name="T17" fmla="*/ 228 h 883"/>
                      <a:gd name="T18" fmla="*/ 568 w 793"/>
                      <a:gd name="T19" fmla="*/ 237 h 883"/>
                      <a:gd name="T20" fmla="*/ 552 w 793"/>
                      <a:gd name="T21" fmla="*/ 230 h 883"/>
                      <a:gd name="T22" fmla="*/ 529 w 793"/>
                      <a:gd name="T23" fmla="*/ 230 h 883"/>
                      <a:gd name="T24" fmla="*/ 503 w 793"/>
                      <a:gd name="T25" fmla="*/ 207 h 883"/>
                      <a:gd name="T26" fmla="*/ 464 w 793"/>
                      <a:gd name="T27" fmla="*/ 201 h 883"/>
                      <a:gd name="T28" fmla="*/ 437 w 793"/>
                      <a:gd name="T29" fmla="*/ 183 h 883"/>
                      <a:gd name="T30" fmla="*/ 402 w 793"/>
                      <a:gd name="T31" fmla="*/ 13 h 883"/>
                      <a:gd name="T32" fmla="*/ 17 w 793"/>
                      <a:gd name="T33" fmla="*/ 389 h 883"/>
                      <a:gd name="T34" fmla="*/ 52 w 793"/>
                      <a:gd name="T35" fmla="*/ 431 h 883"/>
                      <a:gd name="T36" fmla="*/ 81 w 793"/>
                      <a:gd name="T37" fmla="*/ 462 h 883"/>
                      <a:gd name="T38" fmla="*/ 102 w 793"/>
                      <a:gd name="T39" fmla="*/ 509 h 883"/>
                      <a:gd name="T40" fmla="*/ 128 w 793"/>
                      <a:gd name="T41" fmla="*/ 575 h 883"/>
                      <a:gd name="T42" fmla="*/ 162 w 793"/>
                      <a:gd name="T43" fmla="*/ 605 h 883"/>
                      <a:gd name="T44" fmla="*/ 192 w 793"/>
                      <a:gd name="T45" fmla="*/ 617 h 883"/>
                      <a:gd name="T46" fmla="*/ 222 w 793"/>
                      <a:gd name="T47" fmla="*/ 566 h 883"/>
                      <a:gd name="T48" fmla="*/ 247 w 793"/>
                      <a:gd name="T49" fmla="*/ 552 h 883"/>
                      <a:gd name="T50" fmla="*/ 281 w 793"/>
                      <a:gd name="T51" fmla="*/ 561 h 883"/>
                      <a:gd name="T52" fmla="*/ 333 w 793"/>
                      <a:gd name="T53" fmla="*/ 597 h 883"/>
                      <a:gd name="T54" fmla="*/ 354 w 793"/>
                      <a:gd name="T55" fmla="*/ 645 h 883"/>
                      <a:gd name="T56" fmla="*/ 377 w 793"/>
                      <a:gd name="T57" fmla="*/ 697 h 883"/>
                      <a:gd name="T58" fmla="*/ 413 w 793"/>
                      <a:gd name="T59" fmla="*/ 761 h 883"/>
                      <a:gd name="T60" fmla="*/ 436 w 793"/>
                      <a:gd name="T61" fmla="*/ 819 h 883"/>
                      <a:gd name="T62" fmla="*/ 460 w 793"/>
                      <a:gd name="T63" fmla="*/ 840 h 883"/>
                      <a:gd name="T64" fmla="*/ 490 w 793"/>
                      <a:gd name="T65" fmla="*/ 859 h 883"/>
                      <a:gd name="T66" fmla="*/ 523 w 793"/>
                      <a:gd name="T67" fmla="*/ 867 h 883"/>
                      <a:gd name="T68" fmla="*/ 554 w 793"/>
                      <a:gd name="T69" fmla="*/ 883 h 883"/>
                      <a:gd name="T70" fmla="*/ 555 w 793"/>
                      <a:gd name="T71" fmla="*/ 859 h 883"/>
                      <a:gd name="T72" fmla="*/ 552 w 793"/>
                      <a:gd name="T73" fmla="*/ 828 h 883"/>
                      <a:gd name="T74" fmla="*/ 552 w 793"/>
                      <a:gd name="T75" fmla="*/ 795 h 883"/>
                      <a:gd name="T76" fmla="*/ 541 w 793"/>
                      <a:gd name="T77" fmla="*/ 767 h 883"/>
                      <a:gd name="T78" fmla="*/ 555 w 793"/>
                      <a:gd name="T79" fmla="*/ 743 h 883"/>
                      <a:gd name="T80" fmla="*/ 568 w 793"/>
                      <a:gd name="T81" fmla="*/ 731 h 883"/>
                      <a:gd name="T82" fmla="*/ 571 w 793"/>
                      <a:gd name="T83" fmla="*/ 709 h 883"/>
                      <a:gd name="T84" fmla="*/ 590 w 793"/>
                      <a:gd name="T85" fmla="*/ 693 h 883"/>
                      <a:gd name="T86" fmla="*/ 607 w 793"/>
                      <a:gd name="T87" fmla="*/ 691 h 883"/>
                      <a:gd name="T88" fmla="*/ 602 w 793"/>
                      <a:gd name="T89" fmla="*/ 658 h 883"/>
                      <a:gd name="T90" fmla="*/ 625 w 793"/>
                      <a:gd name="T91" fmla="*/ 659 h 883"/>
                      <a:gd name="T92" fmla="*/ 642 w 793"/>
                      <a:gd name="T93" fmla="*/ 659 h 883"/>
                      <a:gd name="T94" fmla="*/ 636 w 793"/>
                      <a:gd name="T95" fmla="*/ 675 h 883"/>
                      <a:gd name="T96" fmla="*/ 621 w 793"/>
                      <a:gd name="T97" fmla="*/ 687 h 883"/>
                      <a:gd name="T98" fmla="*/ 665 w 793"/>
                      <a:gd name="T99" fmla="*/ 656 h 883"/>
                      <a:gd name="T100" fmla="*/ 686 w 793"/>
                      <a:gd name="T101" fmla="*/ 629 h 883"/>
                      <a:gd name="T102" fmla="*/ 699 w 793"/>
                      <a:gd name="T103" fmla="*/ 606 h 883"/>
                      <a:gd name="T104" fmla="*/ 720 w 793"/>
                      <a:gd name="T105" fmla="*/ 568 h 883"/>
                      <a:gd name="T106" fmla="*/ 728 w 793"/>
                      <a:gd name="T107" fmla="*/ 591 h 883"/>
                      <a:gd name="T108" fmla="*/ 730 w 793"/>
                      <a:gd name="T109" fmla="*/ 601 h 883"/>
                      <a:gd name="T110" fmla="*/ 754 w 793"/>
                      <a:gd name="T111" fmla="*/ 578 h 883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w 793"/>
                      <a:gd name="T169" fmla="*/ 0 h 883"/>
                      <a:gd name="T170" fmla="*/ 793 w 793"/>
                      <a:gd name="T171" fmla="*/ 883 h 883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T168" t="T169" r="T170" b="T171"/>
                    <a:pathLst>
                      <a:path w="793" h="883">
                        <a:moveTo>
                          <a:pt x="768" y="575"/>
                        </a:moveTo>
                        <a:lnTo>
                          <a:pt x="767" y="575"/>
                        </a:lnTo>
                        <a:lnTo>
                          <a:pt x="768" y="570"/>
                        </a:lnTo>
                        <a:lnTo>
                          <a:pt x="770" y="566"/>
                        </a:lnTo>
                        <a:lnTo>
                          <a:pt x="772" y="563"/>
                        </a:lnTo>
                        <a:lnTo>
                          <a:pt x="775" y="559"/>
                        </a:lnTo>
                        <a:lnTo>
                          <a:pt x="777" y="555"/>
                        </a:lnTo>
                        <a:lnTo>
                          <a:pt x="779" y="551"/>
                        </a:lnTo>
                        <a:lnTo>
                          <a:pt x="780" y="545"/>
                        </a:lnTo>
                        <a:lnTo>
                          <a:pt x="780" y="540"/>
                        </a:lnTo>
                        <a:lnTo>
                          <a:pt x="780" y="526"/>
                        </a:lnTo>
                        <a:lnTo>
                          <a:pt x="780" y="511"/>
                        </a:lnTo>
                        <a:lnTo>
                          <a:pt x="780" y="497"/>
                        </a:lnTo>
                        <a:lnTo>
                          <a:pt x="782" y="495"/>
                        </a:lnTo>
                        <a:lnTo>
                          <a:pt x="784" y="492"/>
                        </a:lnTo>
                        <a:lnTo>
                          <a:pt x="786" y="489"/>
                        </a:lnTo>
                        <a:lnTo>
                          <a:pt x="786" y="485"/>
                        </a:lnTo>
                        <a:lnTo>
                          <a:pt x="791" y="476"/>
                        </a:lnTo>
                        <a:lnTo>
                          <a:pt x="793" y="464"/>
                        </a:lnTo>
                        <a:lnTo>
                          <a:pt x="792" y="453"/>
                        </a:lnTo>
                        <a:lnTo>
                          <a:pt x="789" y="444"/>
                        </a:lnTo>
                        <a:lnTo>
                          <a:pt x="787" y="441"/>
                        </a:lnTo>
                        <a:lnTo>
                          <a:pt x="786" y="435"/>
                        </a:lnTo>
                        <a:lnTo>
                          <a:pt x="786" y="429"/>
                        </a:lnTo>
                        <a:lnTo>
                          <a:pt x="782" y="424"/>
                        </a:lnTo>
                        <a:lnTo>
                          <a:pt x="776" y="419"/>
                        </a:lnTo>
                        <a:lnTo>
                          <a:pt x="775" y="411"/>
                        </a:lnTo>
                        <a:lnTo>
                          <a:pt x="771" y="398"/>
                        </a:lnTo>
                        <a:lnTo>
                          <a:pt x="759" y="381"/>
                        </a:lnTo>
                        <a:lnTo>
                          <a:pt x="759" y="295"/>
                        </a:lnTo>
                        <a:lnTo>
                          <a:pt x="758" y="256"/>
                        </a:lnTo>
                        <a:lnTo>
                          <a:pt x="751" y="253"/>
                        </a:lnTo>
                        <a:lnTo>
                          <a:pt x="744" y="253"/>
                        </a:lnTo>
                        <a:lnTo>
                          <a:pt x="738" y="253"/>
                        </a:lnTo>
                        <a:lnTo>
                          <a:pt x="731" y="253"/>
                        </a:lnTo>
                        <a:lnTo>
                          <a:pt x="719" y="247"/>
                        </a:lnTo>
                        <a:lnTo>
                          <a:pt x="710" y="241"/>
                        </a:lnTo>
                        <a:lnTo>
                          <a:pt x="702" y="235"/>
                        </a:lnTo>
                        <a:lnTo>
                          <a:pt x="696" y="231"/>
                        </a:lnTo>
                        <a:lnTo>
                          <a:pt x="692" y="227"/>
                        </a:lnTo>
                        <a:lnTo>
                          <a:pt x="688" y="225"/>
                        </a:lnTo>
                        <a:lnTo>
                          <a:pt x="684" y="227"/>
                        </a:lnTo>
                        <a:lnTo>
                          <a:pt x="679" y="230"/>
                        </a:lnTo>
                        <a:lnTo>
                          <a:pt x="674" y="232"/>
                        </a:lnTo>
                        <a:lnTo>
                          <a:pt x="667" y="228"/>
                        </a:lnTo>
                        <a:lnTo>
                          <a:pt x="659" y="227"/>
                        </a:lnTo>
                        <a:lnTo>
                          <a:pt x="652" y="227"/>
                        </a:lnTo>
                        <a:lnTo>
                          <a:pt x="649" y="232"/>
                        </a:lnTo>
                        <a:lnTo>
                          <a:pt x="646" y="233"/>
                        </a:lnTo>
                        <a:lnTo>
                          <a:pt x="642" y="233"/>
                        </a:lnTo>
                        <a:lnTo>
                          <a:pt x="638" y="232"/>
                        </a:lnTo>
                        <a:lnTo>
                          <a:pt x="633" y="232"/>
                        </a:lnTo>
                        <a:lnTo>
                          <a:pt x="628" y="232"/>
                        </a:lnTo>
                        <a:lnTo>
                          <a:pt x="625" y="235"/>
                        </a:lnTo>
                        <a:lnTo>
                          <a:pt x="621" y="241"/>
                        </a:lnTo>
                        <a:lnTo>
                          <a:pt x="618" y="244"/>
                        </a:lnTo>
                        <a:lnTo>
                          <a:pt x="614" y="245"/>
                        </a:lnTo>
                        <a:lnTo>
                          <a:pt x="611" y="243"/>
                        </a:lnTo>
                        <a:lnTo>
                          <a:pt x="610" y="238"/>
                        </a:lnTo>
                        <a:lnTo>
                          <a:pt x="605" y="235"/>
                        </a:lnTo>
                        <a:lnTo>
                          <a:pt x="600" y="231"/>
                        </a:lnTo>
                        <a:lnTo>
                          <a:pt x="596" y="228"/>
                        </a:lnTo>
                        <a:lnTo>
                          <a:pt x="591" y="228"/>
                        </a:lnTo>
                        <a:lnTo>
                          <a:pt x="588" y="231"/>
                        </a:lnTo>
                        <a:lnTo>
                          <a:pt x="584" y="227"/>
                        </a:lnTo>
                        <a:lnTo>
                          <a:pt x="581" y="225"/>
                        </a:lnTo>
                        <a:lnTo>
                          <a:pt x="575" y="231"/>
                        </a:lnTo>
                        <a:lnTo>
                          <a:pt x="573" y="238"/>
                        </a:lnTo>
                        <a:lnTo>
                          <a:pt x="571" y="239"/>
                        </a:lnTo>
                        <a:lnTo>
                          <a:pt x="568" y="237"/>
                        </a:lnTo>
                        <a:lnTo>
                          <a:pt x="566" y="233"/>
                        </a:lnTo>
                        <a:lnTo>
                          <a:pt x="566" y="227"/>
                        </a:lnTo>
                        <a:lnTo>
                          <a:pt x="565" y="225"/>
                        </a:lnTo>
                        <a:lnTo>
                          <a:pt x="562" y="225"/>
                        </a:lnTo>
                        <a:lnTo>
                          <a:pt x="555" y="225"/>
                        </a:lnTo>
                        <a:lnTo>
                          <a:pt x="554" y="228"/>
                        </a:lnTo>
                        <a:lnTo>
                          <a:pt x="552" y="230"/>
                        </a:lnTo>
                        <a:lnTo>
                          <a:pt x="551" y="230"/>
                        </a:lnTo>
                        <a:lnTo>
                          <a:pt x="548" y="230"/>
                        </a:lnTo>
                        <a:lnTo>
                          <a:pt x="545" y="227"/>
                        </a:lnTo>
                        <a:lnTo>
                          <a:pt x="542" y="222"/>
                        </a:lnTo>
                        <a:lnTo>
                          <a:pt x="538" y="220"/>
                        </a:lnTo>
                        <a:lnTo>
                          <a:pt x="534" y="225"/>
                        </a:lnTo>
                        <a:lnTo>
                          <a:pt x="529" y="230"/>
                        </a:lnTo>
                        <a:lnTo>
                          <a:pt x="522" y="231"/>
                        </a:lnTo>
                        <a:lnTo>
                          <a:pt x="519" y="227"/>
                        </a:lnTo>
                        <a:lnTo>
                          <a:pt x="521" y="220"/>
                        </a:lnTo>
                        <a:lnTo>
                          <a:pt x="517" y="215"/>
                        </a:lnTo>
                        <a:lnTo>
                          <a:pt x="515" y="210"/>
                        </a:lnTo>
                        <a:lnTo>
                          <a:pt x="511" y="208"/>
                        </a:lnTo>
                        <a:lnTo>
                          <a:pt x="503" y="207"/>
                        </a:lnTo>
                        <a:lnTo>
                          <a:pt x="494" y="209"/>
                        </a:lnTo>
                        <a:lnTo>
                          <a:pt x="488" y="208"/>
                        </a:lnTo>
                        <a:lnTo>
                          <a:pt x="483" y="207"/>
                        </a:lnTo>
                        <a:lnTo>
                          <a:pt x="479" y="208"/>
                        </a:lnTo>
                        <a:lnTo>
                          <a:pt x="472" y="209"/>
                        </a:lnTo>
                        <a:lnTo>
                          <a:pt x="467" y="206"/>
                        </a:lnTo>
                        <a:lnTo>
                          <a:pt x="464" y="201"/>
                        </a:lnTo>
                        <a:lnTo>
                          <a:pt x="459" y="199"/>
                        </a:lnTo>
                        <a:lnTo>
                          <a:pt x="450" y="199"/>
                        </a:lnTo>
                        <a:lnTo>
                          <a:pt x="449" y="197"/>
                        </a:lnTo>
                        <a:lnTo>
                          <a:pt x="450" y="189"/>
                        </a:lnTo>
                        <a:lnTo>
                          <a:pt x="445" y="185"/>
                        </a:lnTo>
                        <a:lnTo>
                          <a:pt x="440" y="181"/>
                        </a:lnTo>
                        <a:lnTo>
                          <a:pt x="437" y="183"/>
                        </a:lnTo>
                        <a:lnTo>
                          <a:pt x="436" y="185"/>
                        </a:lnTo>
                        <a:lnTo>
                          <a:pt x="430" y="183"/>
                        </a:lnTo>
                        <a:lnTo>
                          <a:pt x="417" y="181"/>
                        </a:lnTo>
                        <a:lnTo>
                          <a:pt x="414" y="177"/>
                        </a:lnTo>
                        <a:lnTo>
                          <a:pt x="412" y="171"/>
                        </a:lnTo>
                        <a:lnTo>
                          <a:pt x="403" y="168"/>
                        </a:lnTo>
                        <a:lnTo>
                          <a:pt x="402" y="13"/>
                        </a:lnTo>
                        <a:lnTo>
                          <a:pt x="238" y="0"/>
                        </a:lnTo>
                        <a:lnTo>
                          <a:pt x="211" y="365"/>
                        </a:lnTo>
                        <a:lnTo>
                          <a:pt x="0" y="343"/>
                        </a:lnTo>
                        <a:lnTo>
                          <a:pt x="0" y="359"/>
                        </a:lnTo>
                        <a:lnTo>
                          <a:pt x="10" y="367"/>
                        </a:lnTo>
                        <a:lnTo>
                          <a:pt x="15" y="378"/>
                        </a:lnTo>
                        <a:lnTo>
                          <a:pt x="17" y="389"/>
                        </a:lnTo>
                        <a:lnTo>
                          <a:pt x="22" y="397"/>
                        </a:lnTo>
                        <a:lnTo>
                          <a:pt x="29" y="400"/>
                        </a:lnTo>
                        <a:lnTo>
                          <a:pt x="32" y="407"/>
                        </a:lnTo>
                        <a:lnTo>
                          <a:pt x="35" y="413"/>
                        </a:lnTo>
                        <a:lnTo>
                          <a:pt x="40" y="416"/>
                        </a:lnTo>
                        <a:lnTo>
                          <a:pt x="48" y="422"/>
                        </a:lnTo>
                        <a:lnTo>
                          <a:pt x="52" y="431"/>
                        </a:lnTo>
                        <a:lnTo>
                          <a:pt x="54" y="439"/>
                        </a:lnTo>
                        <a:lnTo>
                          <a:pt x="58" y="445"/>
                        </a:lnTo>
                        <a:lnTo>
                          <a:pt x="62" y="447"/>
                        </a:lnTo>
                        <a:lnTo>
                          <a:pt x="66" y="450"/>
                        </a:lnTo>
                        <a:lnTo>
                          <a:pt x="70" y="453"/>
                        </a:lnTo>
                        <a:lnTo>
                          <a:pt x="76" y="457"/>
                        </a:lnTo>
                        <a:lnTo>
                          <a:pt x="81" y="462"/>
                        </a:lnTo>
                        <a:lnTo>
                          <a:pt x="86" y="469"/>
                        </a:lnTo>
                        <a:lnTo>
                          <a:pt x="89" y="475"/>
                        </a:lnTo>
                        <a:lnTo>
                          <a:pt x="91" y="482"/>
                        </a:lnTo>
                        <a:lnTo>
                          <a:pt x="93" y="491"/>
                        </a:lnTo>
                        <a:lnTo>
                          <a:pt x="94" y="497"/>
                        </a:lnTo>
                        <a:lnTo>
                          <a:pt x="99" y="505"/>
                        </a:lnTo>
                        <a:lnTo>
                          <a:pt x="102" y="509"/>
                        </a:lnTo>
                        <a:lnTo>
                          <a:pt x="99" y="517"/>
                        </a:lnTo>
                        <a:lnTo>
                          <a:pt x="99" y="530"/>
                        </a:lnTo>
                        <a:lnTo>
                          <a:pt x="102" y="542"/>
                        </a:lnTo>
                        <a:lnTo>
                          <a:pt x="107" y="552"/>
                        </a:lnTo>
                        <a:lnTo>
                          <a:pt x="114" y="561"/>
                        </a:lnTo>
                        <a:lnTo>
                          <a:pt x="121" y="569"/>
                        </a:lnTo>
                        <a:lnTo>
                          <a:pt x="128" y="575"/>
                        </a:lnTo>
                        <a:lnTo>
                          <a:pt x="132" y="580"/>
                        </a:lnTo>
                        <a:lnTo>
                          <a:pt x="135" y="584"/>
                        </a:lnTo>
                        <a:lnTo>
                          <a:pt x="139" y="587"/>
                        </a:lnTo>
                        <a:lnTo>
                          <a:pt x="147" y="589"/>
                        </a:lnTo>
                        <a:lnTo>
                          <a:pt x="155" y="592"/>
                        </a:lnTo>
                        <a:lnTo>
                          <a:pt x="162" y="599"/>
                        </a:lnTo>
                        <a:lnTo>
                          <a:pt x="162" y="605"/>
                        </a:lnTo>
                        <a:lnTo>
                          <a:pt x="164" y="607"/>
                        </a:lnTo>
                        <a:lnTo>
                          <a:pt x="165" y="609"/>
                        </a:lnTo>
                        <a:lnTo>
                          <a:pt x="166" y="609"/>
                        </a:lnTo>
                        <a:lnTo>
                          <a:pt x="169" y="613"/>
                        </a:lnTo>
                        <a:lnTo>
                          <a:pt x="176" y="621"/>
                        </a:lnTo>
                        <a:lnTo>
                          <a:pt x="185" y="623"/>
                        </a:lnTo>
                        <a:lnTo>
                          <a:pt x="192" y="617"/>
                        </a:lnTo>
                        <a:lnTo>
                          <a:pt x="198" y="609"/>
                        </a:lnTo>
                        <a:lnTo>
                          <a:pt x="202" y="607"/>
                        </a:lnTo>
                        <a:lnTo>
                          <a:pt x="205" y="605"/>
                        </a:lnTo>
                        <a:lnTo>
                          <a:pt x="206" y="599"/>
                        </a:lnTo>
                        <a:lnTo>
                          <a:pt x="210" y="587"/>
                        </a:lnTo>
                        <a:lnTo>
                          <a:pt x="215" y="575"/>
                        </a:lnTo>
                        <a:lnTo>
                          <a:pt x="222" y="566"/>
                        </a:lnTo>
                        <a:lnTo>
                          <a:pt x="226" y="561"/>
                        </a:lnTo>
                        <a:lnTo>
                          <a:pt x="231" y="558"/>
                        </a:lnTo>
                        <a:lnTo>
                          <a:pt x="234" y="554"/>
                        </a:lnTo>
                        <a:lnTo>
                          <a:pt x="236" y="551"/>
                        </a:lnTo>
                        <a:lnTo>
                          <a:pt x="240" y="549"/>
                        </a:lnTo>
                        <a:lnTo>
                          <a:pt x="243" y="551"/>
                        </a:lnTo>
                        <a:lnTo>
                          <a:pt x="247" y="552"/>
                        </a:lnTo>
                        <a:lnTo>
                          <a:pt x="253" y="553"/>
                        </a:lnTo>
                        <a:lnTo>
                          <a:pt x="258" y="555"/>
                        </a:lnTo>
                        <a:lnTo>
                          <a:pt x="263" y="556"/>
                        </a:lnTo>
                        <a:lnTo>
                          <a:pt x="268" y="557"/>
                        </a:lnTo>
                        <a:lnTo>
                          <a:pt x="271" y="558"/>
                        </a:lnTo>
                        <a:lnTo>
                          <a:pt x="272" y="558"/>
                        </a:lnTo>
                        <a:lnTo>
                          <a:pt x="281" y="561"/>
                        </a:lnTo>
                        <a:lnTo>
                          <a:pt x="288" y="559"/>
                        </a:lnTo>
                        <a:lnTo>
                          <a:pt x="292" y="558"/>
                        </a:lnTo>
                        <a:lnTo>
                          <a:pt x="297" y="563"/>
                        </a:lnTo>
                        <a:lnTo>
                          <a:pt x="310" y="579"/>
                        </a:lnTo>
                        <a:lnTo>
                          <a:pt x="320" y="589"/>
                        </a:lnTo>
                        <a:lnTo>
                          <a:pt x="327" y="594"/>
                        </a:lnTo>
                        <a:lnTo>
                          <a:pt x="333" y="597"/>
                        </a:lnTo>
                        <a:lnTo>
                          <a:pt x="337" y="599"/>
                        </a:lnTo>
                        <a:lnTo>
                          <a:pt x="340" y="602"/>
                        </a:lnTo>
                        <a:lnTo>
                          <a:pt x="342" y="607"/>
                        </a:lnTo>
                        <a:lnTo>
                          <a:pt x="345" y="615"/>
                        </a:lnTo>
                        <a:lnTo>
                          <a:pt x="346" y="627"/>
                        </a:lnTo>
                        <a:lnTo>
                          <a:pt x="352" y="637"/>
                        </a:lnTo>
                        <a:lnTo>
                          <a:pt x="354" y="645"/>
                        </a:lnTo>
                        <a:lnTo>
                          <a:pt x="354" y="653"/>
                        </a:lnTo>
                        <a:lnTo>
                          <a:pt x="355" y="658"/>
                        </a:lnTo>
                        <a:lnTo>
                          <a:pt x="359" y="663"/>
                        </a:lnTo>
                        <a:lnTo>
                          <a:pt x="362" y="668"/>
                        </a:lnTo>
                        <a:lnTo>
                          <a:pt x="364" y="677"/>
                        </a:lnTo>
                        <a:lnTo>
                          <a:pt x="369" y="687"/>
                        </a:lnTo>
                        <a:lnTo>
                          <a:pt x="377" y="697"/>
                        </a:lnTo>
                        <a:lnTo>
                          <a:pt x="386" y="709"/>
                        </a:lnTo>
                        <a:lnTo>
                          <a:pt x="389" y="720"/>
                        </a:lnTo>
                        <a:lnTo>
                          <a:pt x="393" y="732"/>
                        </a:lnTo>
                        <a:lnTo>
                          <a:pt x="398" y="734"/>
                        </a:lnTo>
                        <a:lnTo>
                          <a:pt x="404" y="737"/>
                        </a:lnTo>
                        <a:lnTo>
                          <a:pt x="410" y="748"/>
                        </a:lnTo>
                        <a:lnTo>
                          <a:pt x="413" y="761"/>
                        </a:lnTo>
                        <a:lnTo>
                          <a:pt x="417" y="773"/>
                        </a:lnTo>
                        <a:lnTo>
                          <a:pt x="422" y="785"/>
                        </a:lnTo>
                        <a:lnTo>
                          <a:pt x="428" y="795"/>
                        </a:lnTo>
                        <a:lnTo>
                          <a:pt x="433" y="803"/>
                        </a:lnTo>
                        <a:lnTo>
                          <a:pt x="435" y="809"/>
                        </a:lnTo>
                        <a:lnTo>
                          <a:pt x="436" y="814"/>
                        </a:lnTo>
                        <a:lnTo>
                          <a:pt x="436" y="819"/>
                        </a:lnTo>
                        <a:lnTo>
                          <a:pt x="437" y="823"/>
                        </a:lnTo>
                        <a:lnTo>
                          <a:pt x="441" y="824"/>
                        </a:lnTo>
                        <a:lnTo>
                          <a:pt x="444" y="825"/>
                        </a:lnTo>
                        <a:lnTo>
                          <a:pt x="446" y="830"/>
                        </a:lnTo>
                        <a:lnTo>
                          <a:pt x="450" y="836"/>
                        </a:lnTo>
                        <a:lnTo>
                          <a:pt x="455" y="839"/>
                        </a:lnTo>
                        <a:lnTo>
                          <a:pt x="460" y="840"/>
                        </a:lnTo>
                        <a:lnTo>
                          <a:pt x="464" y="843"/>
                        </a:lnTo>
                        <a:lnTo>
                          <a:pt x="467" y="847"/>
                        </a:lnTo>
                        <a:lnTo>
                          <a:pt x="472" y="847"/>
                        </a:lnTo>
                        <a:lnTo>
                          <a:pt x="477" y="850"/>
                        </a:lnTo>
                        <a:lnTo>
                          <a:pt x="481" y="853"/>
                        </a:lnTo>
                        <a:lnTo>
                          <a:pt x="486" y="857"/>
                        </a:lnTo>
                        <a:lnTo>
                          <a:pt x="490" y="859"/>
                        </a:lnTo>
                        <a:lnTo>
                          <a:pt x="495" y="859"/>
                        </a:lnTo>
                        <a:lnTo>
                          <a:pt x="498" y="865"/>
                        </a:lnTo>
                        <a:lnTo>
                          <a:pt x="501" y="866"/>
                        </a:lnTo>
                        <a:lnTo>
                          <a:pt x="505" y="867"/>
                        </a:lnTo>
                        <a:lnTo>
                          <a:pt x="511" y="867"/>
                        </a:lnTo>
                        <a:lnTo>
                          <a:pt x="516" y="867"/>
                        </a:lnTo>
                        <a:lnTo>
                          <a:pt x="523" y="867"/>
                        </a:lnTo>
                        <a:lnTo>
                          <a:pt x="529" y="869"/>
                        </a:lnTo>
                        <a:lnTo>
                          <a:pt x="534" y="871"/>
                        </a:lnTo>
                        <a:lnTo>
                          <a:pt x="538" y="874"/>
                        </a:lnTo>
                        <a:lnTo>
                          <a:pt x="540" y="878"/>
                        </a:lnTo>
                        <a:lnTo>
                          <a:pt x="544" y="881"/>
                        </a:lnTo>
                        <a:lnTo>
                          <a:pt x="549" y="883"/>
                        </a:lnTo>
                        <a:lnTo>
                          <a:pt x="554" y="883"/>
                        </a:lnTo>
                        <a:lnTo>
                          <a:pt x="558" y="883"/>
                        </a:lnTo>
                        <a:lnTo>
                          <a:pt x="561" y="881"/>
                        </a:lnTo>
                        <a:lnTo>
                          <a:pt x="561" y="878"/>
                        </a:lnTo>
                        <a:lnTo>
                          <a:pt x="561" y="875"/>
                        </a:lnTo>
                        <a:lnTo>
                          <a:pt x="559" y="871"/>
                        </a:lnTo>
                        <a:lnTo>
                          <a:pt x="558" y="865"/>
                        </a:lnTo>
                        <a:lnTo>
                          <a:pt x="555" y="859"/>
                        </a:lnTo>
                        <a:lnTo>
                          <a:pt x="552" y="857"/>
                        </a:lnTo>
                        <a:lnTo>
                          <a:pt x="552" y="851"/>
                        </a:lnTo>
                        <a:lnTo>
                          <a:pt x="550" y="847"/>
                        </a:lnTo>
                        <a:lnTo>
                          <a:pt x="548" y="843"/>
                        </a:lnTo>
                        <a:lnTo>
                          <a:pt x="546" y="836"/>
                        </a:lnTo>
                        <a:lnTo>
                          <a:pt x="550" y="833"/>
                        </a:lnTo>
                        <a:lnTo>
                          <a:pt x="552" y="828"/>
                        </a:lnTo>
                        <a:lnTo>
                          <a:pt x="552" y="823"/>
                        </a:lnTo>
                        <a:lnTo>
                          <a:pt x="549" y="819"/>
                        </a:lnTo>
                        <a:lnTo>
                          <a:pt x="547" y="815"/>
                        </a:lnTo>
                        <a:lnTo>
                          <a:pt x="548" y="809"/>
                        </a:lnTo>
                        <a:lnTo>
                          <a:pt x="549" y="803"/>
                        </a:lnTo>
                        <a:lnTo>
                          <a:pt x="547" y="800"/>
                        </a:lnTo>
                        <a:lnTo>
                          <a:pt x="552" y="795"/>
                        </a:lnTo>
                        <a:lnTo>
                          <a:pt x="552" y="785"/>
                        </a:lnTo>
                        <a:lnTo>
                          <a:pt x="551" y="777"/>
                        </a:lnTo>
                        <a:lnTo>
                          <a:pt x="547" y="777"/>
                        </a:lnTo>
                        <a:lnTo>
                          <a:pt x="545" y="779"/>
                        </a:lnTo>
                        <a:lnTo>
                          <a:pt x="541" y="780"/>
                        </a:lnTo>
                        <a:lnTo>
                          <a:pt x="538" y="777"/>
                        </a:lnTo>
                        <a:lnTo>
                          <a:pt x="541" y="767"/>
                        </a:lnTo>
                        <a:lnTo>
                          <a:pt x="546" y="767"/>
                        </a:lnTo>
                        <a:lnTo>
                          <a:pt x="552" y="767"/>
                        </a:lnTo>
                        <a:lnTo>
                          <a:pt x="557" y="764"/>
                        </a:lnTo>
                        <a:lnTo>
                          <a:pt x="558" y="755"/>
                        </a:lnTo>
                        <a:lnTo>
                          <a:pt x="559" y="751"/>
                        </a:lnTo>
                        <a:lnTo>
                          <a:pt x="559" y="747"/>
                        </a:lnTo>
                        <a:lnTo>
                          <a:pt x="555" y="743"/>
                        </a:lnTo>
                        <a:lnTo>
                          <a:pt x="554" y="739"/>
                        </a:lnTo>
                        <a:lnTo>
                          <a:pt x="550" y="739"/>
                        </a:lnTo>
                        <a:lnTo>
                          <a:pt x="545" y="734"/>
                        </a:lnTo>
                        <a:lnTo>
                          <a:pt x="544" y="731"/>
                        </a:lnTo>
                        <a:lnTo>
                          <a:pt x="550" y="729"/>
                        </a:lnTo>
                        <a:lnTo>
                          <a:pt x="559" y="731"/>
                        </a:lnTo>
                        <a:lnTo>
                          <a:pt x="568" y="731"/>
                        </a:lnTo>
                        <a:lnTo>
                          <a:pt x="574" y="729"/>
                        </a:lnTo>
                        <a:lnTo>
                          <a:pt x="575" y="720"/>
                        </a:lnTo>
                        <a:lnTo>
                          <a:pt x="574" y="719"/>
                        </a:lnTo>
                        <a:lnTo>
                          <a:pt x="571" y="721"/>
                        </a:lnTo>
                        <a:lnTo>
                          <a:pt x="568" y="723"/>
                        </a:lnTo>
                        <a:lnTo>
                          <a:pt x="568" y="715"/>
                        </a:lnTo>
                        <a:lnTo>
                          <a:pt x="571" y="709"/>
                        </a:lnTo>
                        <a:lnTo>
                          <a:pt x="575" y="709"/>
                        </a:lnTo>
                        <a:lnTo>
                          <a:pt x="580" y="708"/>
                        </a:lnTo>
                        <a:lnTo>
                          <a:pt x="582" y="703"/>
                        </a:lnTo>
                        <a:lnTo>
                          <a:pt x="585" y="705"/>
                        </a:lnTo>
                        <a:lnTo>
                          <a:pt x="588" y="703"/>
                        </a:lnTo>
                        <a:lnTo>
                          <a:pt x="590" y="700"/>
                        </a:lnTo>
                        <a:lnTo>
                          <a:pt x="590" y="693"/>
                        </a:lnTo>
                        <a:lnTo>
                          <a:pt x="588" y="687"/>
                        </a:lnTo>
                        <a:lnTo>
                          <a:pt x="587" y="685"/>
                        </a:lnTo>
                        <a:lnTo>
                          <a:pt x="591" y="684"/>
                        </a:lnTo>
                        <a:lnTo>
                          <a:pt x="595" y="687"/>
                        </a:lnTo>
                        <a:lnTo>
                          <a:pt x="600" y="691"/>
                        </a:lnTo>
                        <a:lnTo>
                          <a:pt x="603" y="693"/>
                        </a:lnTo>
                        <a:lnTo>
                          <a:pt x="607" y="691"/>
                        </a:lnTo>
                        <a:lnTo>
                          <a:pt x="608" y="684"/>
                        </a:lnTo>
                        <a:lnTo>
                          <a:pt x="608" y="679"/>
                        </a:lnTo>
                        <a:lnTo>
                          <a:pt x="605" y="675"/>
                        </a:lnTo>
                        <a:lnTo>
                          <a:pt x="600" y="675"/>
                        </a:lnTo>
                        <a:lnTo>
                          <a:pt x="600" y="670"/>
                        </a:lnTo>
                        <a:lnTo>
                          <a:pt x="600" y="663"/>
                        </a:lnTo>
                        <a:lnTo>
                          <a:pt x="602" y="658"/>
                        </a:lnTo>
                        <a:lnTo>
                          <a:pt x="603" y="663"/>
                        </a:lnTo>
                        <a:lnTo>
                          <a:pt x="607" y="666"/>
                        </a:lnTo>
                        <a:lnTo>
                          <a:pt x="612" y="667"/>
                        </a:lnTo>
                        <a:lnTo>
                          <a:pt x="616" y="666"/>
                        </a:lnTo>
                        <a:lnTo>
                          <a:pt x="616" y="660"/>
                        </a:lnTo>
                        <a:lnTo>
                          <a:pt x="621" y="659"/>
                        </a:lnTo>
                        <a:lnTo>
                          <a:pt x="625" y="659"/>
                        </a:lnTo>
                        <a:lnTo>
                          <a:pt x="628" y="659"/>
                        </a:lnTo>
                        <a:lnTo>
                          <a:pt x="628" y="656"/>
                        </a:lnTo>
                        <a:lnTo>
                          <a:pt x="628" y="657"/>
                        </a:lnTo>
                        <a:lnTo>
                          <a:pt x="628" y="663"/>
                        </a:lnTo>
                        <a:lnTo>
                          <a:pt x="630" y="668"/>
                        </a:lnTo>
                        <a:lnTo>
                          <a:pt x="635" y="666"/>
                        </a:lnTo>
                        <a:lnTo>
                          <a:pt x="642" y="659"/>
                        </a:lnTo>
                        <a:lnTo>
                          <a:pt x="648" y="656"/>
                        </a:lnTo>
                        <a:lnTo>
                          <a:pt x="651" y="657"/>
                        </a:lnTo>
                        <a:lnTo>
                          <a:pt x="649" y="660"/>
                        </a:lnTo>
                        <a:lnTo>
                          <a:pt x="648" y="663"/>
                        </a:lnTo>
                        <a:lnTo>
                          <a:pt x="644" y="667"/>
                        </a:lnTo>
                        <a:lnTo>
                          <a:pt x="640" y="671"/>
                        </a:lnTo>
                        <a:lnTo>
                          <a:pt x="636" y="675"/>
                        </a:lnTo>
                        <a:lnTo>
                          <a:pt x="631" y="677"/>
                        </a:lnTo>
                        <a:lnTo>
                          <a:pt x="628" y="681"/>
                        </a:lnTo>
                        <a:lnTo>
                          <a:pt x="623" y="683"/>
                        </a:lnTo>
                        <a:lnTo>
                          <a:pt x="621" y="684"/>
                        </a:lnTo>
                        <a:lnTo>
                          <a:pt x="619" y="684"/>
                        </a:lnTo>
                        <a:lnTo>
                          <a:pt x="619" y="685"/>
                        </a:lnTo>
                        <a:lnTo>
                          <a:pt x="621" y="687"/>
                        </a:lnTo>
                        <a:lnTo>
                          <a:pt x="623" y="687"/>
                        </a:lnTo>
                        <a:lnTo>
                          <a:pt x="628" y="685"/>
                        </a:lnTo>
                        <a:lnTo>
                          <a:pt x="633" y="683"/>
                        </a:lnTo>
                        <a:lnTo>
                          <a:pt x="640" y="679"/>
                        </a:lnTo>
                        <a:lnTo>
                          <a:pt x="648" y="672"/>
                        </a:lnTo>
                        <a:lnTo>
                          <a:pt x="656" y="665"/>
                        </a:lnTo>
                        <a:lnTo>
                          <a:pt x="665" y="656"/>
                        </a:lnTo>
                        <a:lnTo>
                          <a:pt x="674" y="649"/>
                        </a:lnTo>
                        <a:lnTo>
                          <a:pt x="681" y="643"/>
                        </a:lnTo>
                        <a:lnTo>
                          <a:pt x="687" y="638"/>
                        </a:lnTo>
                        <a:lnTo>
                          <a:pt x="690" y="635"/>
                        </a:lnTo>
                        <a:lnTo>
                          <a:pt x="690" y="632"/>
                        </a:lnTo>
                        <a:lnTo>
                          <a:pt x="687" y="631"/>
                        </a:lnTo>
                        <a:lnTo>
                          <a:pt x="686" y="629"/>
                        </a:lnTo>
                        <a:lnTo>
                          <a:pt x="687" y="625"/>
                        </a:lnTo>
                        <a:lnTo>
                          <a:pt x="691" y="621"/>
                        </a:lnTo>
                        <a:lnTo>
                          <a:pt x="697" y="617"/>
                        </a:lnTo>
                        <a:lnTo>
                          <a:pt x="703" y="613"/>
                        </a:lnTo>
                        <a:lnTo>
                          <a:pt x="705" y="609"/>
                        </a:lnTo>
                        <a:lnTo>
                          <a:pt x="703" y="607"/>
                        </a:lnTo>
                        <a:lnTo>
                          <a:pt x="699" y="606"/>
                        </a:lnTo>
                        <a:lnTo>
                          <a:pt x="700" y="599"/>
                        </a:lnTo>
                        <a:lnTo>
                          <a:pt x="699" y="593"/>
                        </a:lnTo>
                        <a:lnTo>
                          <a:pt x="697" y="585"/>
                        </a:lnTo>
                        <a:lnTo>
                          <a:pt x="698" y="577"/>
                        </a:lnTo>
                        <a:lnTo>
                          <a:pt x="707" y="575"/>
                        </a:lnTo>
                        <a:lnTo>
                          <a:pt x="715" y="571"/>
                        </a:lnTo>
                        <a:lnTo>
                          <a:pt x="720" y="568"/>
                        </a:lnTo>
                        <a:lnTo>
                          <a:pt x="721" y="573"/>
                        </a:lnTo>
                        <a:lnTo>
                          <a:pt x="717" y="580"/>
                        </a:lnTo>
                        <a:lnTo>
                          <a:pt x="714" y="586"/>
                        </a:lnTo>
                        <a:lnTo>
                          <a:pt x="713" y="591"/>
                        </a:lnTo>
                        <a:lnTo>
                          <a:pt x="719" y="592"/>
                        </a:lnTo>
                        <a:lnTo>
                          <a:pt x="726" y="591"/>
                        </a:lnTo>
                        <a:lnTo>
                          <a:pt x="728" y="591"/>
                        </a:lnTo>
                        <a:lnTo>
                          <a:pt x="725" y="593"/>
                        </a:lnTo>
                        <a:lnTo>
                          <a:pt x="721" y="599"/>
                        </a:lnTo>
                        <a:lnTo>
                          <a:pt x="717" y="605"/>
                        </a:lnTo>
                        <a:lnTo>
                          <a:pt x="714" y="611"/>
                        </a:lnTo>
                        <a:lnTo>
                          <a:pt x="715" y="611"/>
                        </a:lnTo>
                        <a:lnTo>
                          <a:pt x="722" y="606"/>
                        </a:lnTo>
                        <a:lnTo>
                          <a:pt x="730" y="601"/>
                        </a:lnTo>
                        <a:lnTo>
                          <a:pt x="735" y="596"/>
                        </a:lnTo>
                        <a:lnTo>
                          <a:pt x="738" y="592"/>
                        </a:lnTo>
                        <a:lnTo>
                          <a:pt x="740" y="589"/>
                        </a:lnTo>
                        <a:lnTo>
                          <a:pt x="742" y="585"/>
                        </a:lnTo>
                        <a:lnTo>
                          <a:pt x="745" y="583"/>
                        </a:lnTo>
                        <a:lnTo>
                          <a:pt x="749" y="580"/>
                        </a:lnTo>
                        <a:lnTo>
                          <a:pt x="754" y="578"/>
                        </a:lnTo>
                        <a:lnTo>
                          <a:pt x="760" y="579"/>
                        </a:lnTo>
                        <a:lnTo>
                          <a:pt x="763" y="578"/>
                        </a:lnTo>
                        <a:lnTo>
                          <a:pt x="767" y="577"/>
                        </a:lnTo>
                        <a:lnTo>
                          <a:pt x="768" y="575"/>
                        </a:lnTo>
                        <a:close/>
                      </a:path>
                    </a:pathLst>
                  </a:custGeom>
                  <a:solidFill>
                    <a:srgbClr val="92D050"/>
                  </a:solidFill>
                  <a:ln w="635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8" name="Group 147"/>
                <p:cNvGrpSpPr>
                  <a:grpSpLocks/>
                </p:cNvGrpSpPr>
                <p:nvPr/>
              </p:nvGrpSpPr>
              <p:grpSpPr bwMode="auto">
                <a:xfrm>
                  <a:off x="3067" y="3052"/>
                  <a:ext cx="34" cy="280"/>
                  <a:chOff x="3067" y="3052"/>
                  <a:chExt cx="34" cy="280"/>
                </a:xfrm>
              </p:grpSpPr>
              <p:sp>
                <p:nvSpPr>
                  <p:cNvPr id="209" name="Freeform 148"/>
                  <p:cNvSpPr>
                    <a:spLocks/>
                  </p:cNvSpPr>
                  <p:nvPr/>
                </p:nvSpPr>
                <p:spPr bwMode="auto">
                  <a:xfrm>
                    <a:off x="3067" y="3052"/>
                    <a:ext cx="34" cy="280"/>
                  </a:xfrm>
                  <a:custGeom>
                    <a:avLst/>
                    <a:gdLst>
                      <a:gd name="T0" fmla="*/ 0 w 34"/>
                      <a:gd name="T1" fmla="*/ 0 h 280"/>
                      <a:gd name="T2" fmla="*/ 0 w 34"/>
                      <a:gd name="T3" fmla="*/ 87 h 280"/>
                      <a:gd name="T4" fmla="*/ 12 w 34"/>
                      <a:gd name="T5" fmla="*/ 103 h 280"/>
                      <a:gd name="T6" fmla="*/ 16 w 34"/>
                      <a:gd name="T7" fmla="*/ 116 h 280"/>
                      <a:gd name="T8" fmla="*/ 17 w 34"/>
                      <a:gd name="T9" fmla="*/ 125 h 280"/>
                      <a:gd name="T10" fmla="*/ 23 w 34"/>
                      <a:gd name="T11" fmla="*/ 129 h 280"/>
                      <a:gd name="T12" fmla="*/ 27 w 34"/>
                      <a:gd name="T13" fmla="*/ 135 h 280"/>
                      <a:gd name="T14" fmla="*/ 27 w 34"/>
                      <a:gd name="T15" fmla="*/ 140 h 280"/>
                      <a:gd name="T16" fmla="*/ 28 w 34"/>
                      <a:gd name="T17" fmla="*/ 146 h 280"/>
                      <a:gd name="T18" fmla="*/ 30 w 34"/>
                      <a:gd name="T19" fmla="*/ 150 h 280"/>
                      <a:gd name="T20" fmla="*/ 33 w 34"/>
                      <a:gd name="T21" fmla="*/ 158 h 280"/>
                      <a:gd name="T22" fmla="*/ 34 w 34"/>
                      <a:gd name="T23" fmla="*/ 169 h 280"/>
                      <a:gd name="T24" fmla="*/ 32 w 34"/>
                      <a:gd name="T25" fmla="*/ 182 h 280"/>
                      <a:gd name="T26" fmla="*/ 27 w 34"/>
                      <a:gd name="T27" fmla="*/ 190 h 280"/>
                      <a:gd name="T28" fmla="*/ 27 w 34"/>
                      <a:gd name="T29" fmla="*/ 194 h 280"/>
                      <a:gd name="T30" fmla="*/ 25 w 34"/>
                      <a:gd name="T31" fmla="*/ 198 h 280"/>
                      <a:gd name="T32" fmla="*/ 23 w 34"/>
                      <a:gd name="T33" fmla="*/ 201 h 280"/>
                      <a:gd name="T34" fmla="*/ 21 w 34"/>
                      <a:gd name="T35" fmla="*/ 202 h 280"/>
                      <a:gd name="T36" fmla="*/ 21 w 34"/>
                      <a:gd name="T37" fmla="*/ 216 h 280"/>
                      <a:gd name="T38" fmla="*/ 21 w 34"/>
                      <a:gd name="T39" fmla="*/ 231 h 280"/>
                      <a:gd name="T40" fmla="*/ 21 w 34"/>
                      <a:gd name="T41" fmla="*/ 245 h 280"/>
                      <a:gd name="T42" fmla="*/ 21 w 34"/>
                      <a:gd name="T43" fmla="*/ 250 h 280"/>
                      <a:gd name="T44" fmla="*/ 20 w 34"/>
                      <a:gd name="T45" fmla="*/ 256 h 280"/>
                      <a:gd name="T46" fmla="*/ 18 w 34"/>
                      <a:gd name="T47" fmla="*/ 260 h 280"/>
                      <a:gd name="T48" fmla="*/ 16 w 34"/>
                      <a:gd name="T49" fmla="*/ 265 h 280"/>
                      <a:gd name="T50" fmla="*/ 13 w 34"/>
                      <a:gd name="T51" fmla="*/ 268 h 280"/>
                      <a:gd name="T52" fmla="*/ 11 w 34"/>
                      <a:gd name="T53" fmla="*/ 271 h 280"/>
                      <a:gd name="T54" fmla="*/ 9 w 34"/>
                      <a:gd name="T55" fmla="*/ 276 h 280"/>
                      <a:gd name="T56" fmla="*/ 9 w 34"/>
                      <a:gd name="T57" fmla="*/ 280 h 280"/>
                      <a:gd name="T58" fmla="*/ 9 w 34"/>
                      <a:gd name="T59" fmla="*/ 280 h 280"/>
                      <a:gd name="T60" fmla="*/ 0 w 34"/>
                      <a:gd name="T61" fmla="*/ 0 h 280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34"/>
                      <a:gd name="T94" fmla="*/ 0 h 280"/>
                      <a:gd name="T95" fmla="*/ 34 w 34"/>
                      <a:gd name="T96" fmla="*/ 280 h 280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34" h="280">
                        <a:moveTo>
                          <a:pt x="0" y="0"/>
                        </a:moveTo>
                        <a:lnTo>
                          <a:pt x="0" y="87"/>
                        </a:lnTo>
                        <a:lnTo>
                          <a:pt x="12" y="103"/>
                        </a:lnTo>
                        <a:lnTo>
                          <a:pt x="16" y="116"/>
                        </a:lnTo>
                        <a:lnTo>
                          <a:pt x="17" y="125"/>
                        </a:lnTo>
                        <a:lnTo>
                          <a:pt x="23" y="129"/>
                        </a:lnTo>
                        <a:lnTo>
                          <a:pt x="27" y="135"/>
                        </a:lnTo>
                        <a:lnTo>
                          <a:pt x="27" y="140"/>
                        </a:lnTo>
                        <a:lnTo>
                          <a:pt x="28" y="146"/>
                        </a:lnTo>
                        <a:lnTo>
                          <a:pt x="30" y="150"/>
                        </a:lnTo>
                        <a:lnTo>
                          <a:pt x="33" y="158"/>
                        </a:lnTo>
                        <a:lnTo>
                          <a:pt x="34" y="169"/>
                        </a:lnTo>
                        <a:lnTo>
                          <a:pt x="32" y="182"/>
                        </a:lnTo>
                        <a:lnTo>
                          <a:pt x="27" y="190"/>
                        </a:lnTo>
                        <a:lnTo>
                          <a:pt x="27" y="194"/>
                        </a:lnTo>
                        <a:lnTo>
                          <a:pt x="25" y="198"/>
                        </a:lnTo>
                        <a:lnTo>
                          <a:pt x="23" y="201"/>
                        </a:lnTo>
                        <a:lnTo>
                          <a:pt x="21" y="202"/>
                        </a:lnTo>
                        <a:lnTo>
                          <a:pt x="21" y="216"/>
                        </a:lnTo>
                        <a:lnTo>
                          <a:pt x="21" y="231"/>
                        </a:lnTo>
                        <a:lnTo>
                          <a:pt x="21" y="245"/>
                        </a:lnTo>
                        <a:lnTo>
                          <a:pt x="21" y="250"/>
                        </a:lnTo>
                        <a:lnTo>
                          <a:pt x="20" y="256"/>
                        </a:lnTo>
                        <a:lnTo>
                          <a:pt x="18" y="260"/>
                        </a:lnTo>
                        <a:lnTo>
                          <a:pt x="16" y="265"/>
                        </a:lnTo>
                        <a:lnTo>
                          <a:pt x="13" y="268"/>
                        </a:lnTo>
                        <a:lnTo>
                          <a:pt x="11" y="271"/>
                        </a:lnTo>
                        <a:lnTo>
                          <a:pt x="9" y="276"/>
                        </a:lnTo>
                        <a:lnTo>
                          <a:pt x="9" y="28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" name="Freeform 149"/>
                  <p:cNvSpPr>
                    <a:spLocks/>
                  </p:cNvSpPr>
                  <p:nvPr/>
                </p:nvSpPr>
                <p:spPr bwMode="auto">
                  <a:xfrm>
                    <a:off x="3067" y="3052"/>
                    <a:ext cx="34" cy="280"/>
                  </a:xfrm>
                  <a:custGeom>
                    <a:avLst/>
                    <a:gdLst>
                      <a:gd name="T0" fmla="*/ 0 w 34"/>
                      <a:gd name="T1" fmla="*/ 0 h 280"/>
                      <a:gd name="T2" fmla="*/ 0 w 34"/>
                      <a:gd name="T3" fmla="*/ 87 h 280"/>
                      <a:gd name="T4" fmla="*/ 12 w 34"/>
                      <a:gd name="T5" fmla="*/ 103 h 280"/>
                      <a:gd name="T6" fmla="*/ 16 w 34"/>
                      <a:gd name="T7" fmla="*/ 116 h 280"/>
                      <a:gd name="T8" fmla="*/ 17 w 34"/>
                      <a:gd name="T9" fmla="*/ 125 h 280"/>
                      <a:gd name="T10" fmla="*/ 23 w 34"/>
                      <a:gd name="T11" fmla="*/ 129 h 280"/>
                      <a:gd name="T12" fmla="*/ 27 w 34"/>
                      <a:gd name="T13" fmla="*/ 135 h 280"/>
                      <a:gd name="T14" fmla="*/ 27 w 34"/>
                      <a:gd name="T15" fmla="*/ 140 h 280"/>
                      <a:gd name="T16" fmla="*/ 28 w 34"/>
                      <a:gd name="T17" fmla="*/ 146 h 280"/>
                      <a:gd name="T18" fmla="*/ 30 w 34"/>
                      <a:gd name="T19" fmla="*/ 150 h 280"/>
                      <a:gd name="T20" fmla="*/ 33 w 34"/>
                      <a:gd name="T21" fmla="*/ 158 h 280"/>
                      <a:gd name="T22" fmla="*/ 34 w 34"/>
                      <a:gd name="T23" fmla="*/ 169 h 280"/>
                      <a:gd name="T24" fmla="*/ 32 w 34"/>
                      <a:gd name="T25" fmla="*/ 182 h 280"/>
                      <a:gd name="T26" fmla="*/ 27 w 34"/>
                      <a:gd name="T27" fmla="*/ 190 h 280"/>
                      <a:gd name="T28" fmla="*/ 27 w 34"/>
                      <a:gd name="T29" fmla="*/ 194 h 280"/>
                      <a:gd name="T30" fmla="*/ 25 w 34"/>
                      <a:gd name="T31" fmla="*/ 198 h 280"/>
                      <a:gd name="T32" fmla="*/ 23 w 34"/>
                      <a:gd name="T33" fmla="*/ 201 h 280"/>
                      <a:gd name="T34" fmla="*/ 21 w 34"/>
                      <a:gd name="T35" fmla="*/ 202 h 280"/>
                      <a:gd name="T36" fmla="*/ 21 w 34"/>
                      <a:gd name="T37" fmla="*/ 216 h 280"/>
                      <a:gd name="T38" fmla="*/ 21 w 34"/>
                      <a:gd name="T39" fmla="*/ 231 h 280"/>
                      <a:gd name="T40" fmla="*/ 21 w 34"/>
                      <a:gd name="T41" fmla="*/ 245 h 280"/>
                      <a:gd name="T42" fmla="*/ 21 w 34"/>
                      <a:gd name="T43" fmla="*/ 250 h 280"/>
                      <a:gd name="T44" fmla="*/ 20 w 34"/>
                      <a:gd name="T45" fmla="*/ 256 h 280"/>
                      <a:gd name="T46" fmla="*/ 18 w 34"/>
                      <a:gd name="T47" fmla="*/ 260 h 280"/>
                      <a:gd name="T48" fmla="*/ 16 w 34"/>
                      <a:gd name="T49" fmla="*/ 265 h 280"/>
                      <a:gd name="T50" fmla="*/ 13 w 34"/>
                      <a:gd name="T51" fmla="*/ 268 h 280"/>
                      <a:gd name="T52" fmla="*/ 11 w 34"/>
                      <a:gd name="T53" fmla="*/ 271 h 280"/>
                      <a:gd name="T54" fmla="*/ 9 w 34"/>
                      <a:gd name="T55" fmla="*/ 276 h 280"/>
                      <a:gd name="T56" fmla="*/ 9 w 34"/>
                      <a:gd name="T57" fmla="*/ 280 h 280"/>
                      <a:gd name="T58" fmla="*/ 9 w 34"/>
                      <a:gd name="T59" fmla="*/ 280 h 280"/>
                      <a:gd name="T60" fmla="*/ 0 w 34"/>
                      <a:gd name="T61" fmla="*/ 0 h 280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34"/>
                      <a:gd name="T94" fmla="*/ 0 h 280"/>
                      <a:gd name="T95" fmla="*/ 34 w 34"/>
                      <a:gd name="T96" fmla="*/ 280 h 280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34" h="280">
                        <a:moveTo>
                          <a:pt x="0" y="0"/>
                        </a:moveTo>
                        <a:lnTo>
                          <a:pt x="0" y="87"/>
                        </a:lnTo>
                        <a:lnTo>
                          <a:pt x="12" y="103"/>
                        </a:lnTo>
                        <a:lnTo>
                          <a:pt x="16" y="116"/>
                        </a:lnTo>
                        <a:lnTo>
                          <a:pt x="17" y="125"/>
                        </a:lnTo>
                        <a:lnTo>
                          <a:pt x="23" y="129"/>
                        </a:lnTo>
                        <a:lnTo>
                          <a:pt x="27" y="135"/>
                        </a:lnTo>
                        <a:lnTo>
                          <a:pt x="27" y="140"/>
                        </a:lnTo>
                        <a:lnTo>
                          <a:pt x="28" y="146"/>
                        </a:lnTo>
                        <a:lnTo>
                          <a:pt x="30" y="150"/>
                        </a:lnTo>
                        <a:lnTo>
                          <a:pt x="33" y="158"/>
                        </a:lnTo>
                        <a:lnTo>
                          <a:pt x="34" y="169"/>
                        </a:lnTo>
                        <a:lnTo>
                          <a:pt x="32" y="182"/>
                        </a:lnTo>
                        <a:lnTo>
                          <a:pt x="27" y="190"/>
                        </a:lnTo>
                        <a:lnTo>
                          <a:pt x="27" y="194"/>
                        </a:lnTo>
                        <a:lnTo>
                          <a:pt x="25" y="198"/>
                        </a:lnTo>
                        <a:lnTo>
                          <a:pt x="23" y="201"/>
                        </a:lnTo>
                        <a:lnTo>
                          <a:pt x="21" y="202"/>
                        </a:lnTo>
                        <a:lnTo>
                          <a:pt x="21" y="216"/>
                        </a:lnTo>
                        <a:lnTo>
                          <a:pt x="21" y="231"/>
                        </a:lnTo>
                        <a:lnTo>
                          <a:pt x="21" y="245"/>
                        </a:lnTo>
                        <a:lnTo>
                          <a:pt x="21" y="250"/>
                        </a:lnTo>
                        <a:lnTo>
                          <a:pt x="20" y="256"/>
                        </a:lnTo>
                        <a:lnTo>
                          <a:pt x="18" y="260"/>
                        </a:lnTo>
                        <a:lnTo>
                          <a:pt x="16" y="265"/>
                        </a:lnTo>
                        <a:lnTo>
                          <a:pt x="13" y="268"/>
                        </a:lnTo>
                        <a:lnTo>
                          <a:pt x="11" y="271"/>
                        </a:lnTo>
                        <a:lnTo>
                          <a:pt x="9" y="276"/>
                        </a:lnTo>
                        <a:lnTo>
                          <a:pt x="9" y="28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92D05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0" name="Text Box 150"/>
            <p:cNvSpPr txBox="1">
              <a:spLocks noChangeArrowheads="1"/>
            </p:cNvSpPr>
            <p:nvPr/>
          </p:nvSpPr>
          <p:spPr bwMode="auto">
            <a:xfrm>
              <a:off x="4320" y="3696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Florida</a:t>
              </a:r>
            </a:p>
          </p:txBody>
        </p:sp>
        <p:sp>
          <p:nvSpPr>
            <p:cNvPr id="11" name="Text Box 151"/>
            <p:cNvSpPr txBox="1">
              <a:spLocks noChangeArrowheads="1"/>
            </p:cNvSpPr>
            <p:nvPr/>
          </p:nvSpPr>
          <p:spPr bwMode="auto">
            <a:xfrm>
              <a:off x="4032" y="2880"/>
              <a:ext cx="57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North Carolina</a:t>
              </a:r>
            </a:p>
          </p:txBody>
        </p:sp>
        <p:sp>
          <p:nvSpPr>
            <p:cNvPr id="12" name="Text Box 152"/>
            <p:cNvSpPr txBox="1">
              <a:spLocks noChangeArrowheads="1"/>
            </p:cNvSpPr>
            <p:nvPr/>
          </p:nvSpPr>
          <p:spPr bwMode="auto">
            <a:xfrm>
              <a:off x="4512" y="2448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Washington, D.C.</a:t>
              </a:r>
            </a:p>
          </p:txBody>
        </p:sp>
        <p:sp>
          <p:nvSpPr>
            <p:cNvPr id="13" name="Text Box 153"/>
            <p:cNvSpPr txBox="1">
              <a:spLocks noChangeArrowheads="1"/>
            </p:cNvSpPr>
            <p:nvPr/>
          </p:nvSpPr>
          <p:spPr bwMode="auto">
            <a:xfrm>
              <a:off x="4704" y="2304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Delaware</a:t>
              </a:r>
            </a:p>
          </p:txBody>
        </p:sp>
        <p:sp>
          <p:nvSpPr>
            <p:cNvPr id="14" name="Text Box 154"/>
            <p:cNvSpPr txBox="1">
              <a:spLocks noChangeArrowheads="1"/>
            </p:cNvSpPr>
            <p:nvPr/>
          </p:nvSpPr>
          <p:spPr bwMode="auto">
            <a:xfrm>
              <a:off x="4704" y="2208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New Jersey</a:t>
              </a:r>
            </a:p>
          </p:txBody>
        </p:sp>
        <p:sp>
          <p:nvSpPr>
            <p:cNvPr id="15" name="Text Box 155"/>
            <p:cNvSpPr txBox="1">
              <a:spLocks noChangeArrowheads="1"/>
            </p:cNvSpPr>
            <p:nvPr/>
          </p:nvSpPr>
          <p:spPr bwMode="auto">
            <a:xfrm>
              <a:off x="4800" y="2112"/>
              <a:ext cx="576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Connecticut</a:t>
              </a:r>
            </a:p>
          </p:txBody>
        </p:sp>
        <p:sp>
          <p:nvSpPr>
            <p:cNvPr id="16" name="Text Box 156"/>
            <p:cNvSpPr txBox="1">
              <a:spLocks noChangeArrowheads="1"/>
            </p:cNvSpPr>
            <p:nvPr/>
          </p:nvSpPr>
          <p:spPr bwMode="auto">
            <a:xfrm>
              <a:off x="4848" y="2016"/>
              <a:ext cx="576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Rhode Island</a:t>
              </a:r>
            </a:p>
          </p:txBody>
        </p:sp>
        <p:sp>
          <p:nvSpPr>
            <p:cNvPr id="17" name="Text Box 157"/>
            <p:cNvSpPr txBox="1">
              <a:spLocks noChangeArrowheads="1"/>
            </p:cNvSpPr>
            <p:nvPr/>
          </p:nvSpPr>
          <p:spPr bwMode="auto">
            <a:xfrm>
              <a:off x="4752" y="1728"/>
              <a:ext cx="67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Massachusetts</a:t>
              </a:r>
            </a:p>
          </p:txBody>
        </p:sp>
        <p:sp>
          <p:nvSpPr>
            <p:cNvPr id="18" name="Text Box 158"/>
            <p:cNvSpPr txBox="1">
              <a:spLocks noChangeArrowheads="1"/>
            </p:cNvSpPr>
            <p:nvPr/>
          </p:nvSpPr>
          <p:spPr bwMode="auto">
            <a:xfrm>
              <a:off x="4656" y="1536"/>
              <a:ext cx="38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Maine</a:t>
              </a:r>
            </a:p>
          </p:txBody>
        </p:sp>
        <p:sp>
          <p:nvSpPr>
            <p:cNvPr id="19" name="Text Box 159"/>
            <p:cNvSpPr txBox="1">
              <a:spLocks noChangeArrowheads="1"/>
            </p:cNvSpPr>
            <p:nvPr/>
          </p:nvSpPr>
          <p:spPr bwMode="auto">
            <a:xfrm>
              <a:off x="4032" y="1296"/>
              <a:ext cx="67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800" b="1"/>
                <a:t>New Hampshire</a:t>
              </a:r>
            </a:p>
          </p:txBody>
        </p:sp>
        <p:sp>
          <p:nvSpPr>
            <p:cNvPr id="20" name="Text Box 160"/>
            <p:cNvSpPr txBox="1">
              <a:spLocks noChangeArrowheads="1"/>
            </p:cNvSpPr>
            <p:nvPr/>
          </p:nvSpPr>
          <p:spPr bwMode="auto">
            <a:xfrm>
              <a:off x="3792" y="1488"/>
              <a:ext cx="67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800" b="1"/>
                <a:t>Vermont</a:t>
              </a:r>
            </a:p>
          </p:txBody>
        </p:sp>
        <p:sp>
          <p:nvSpPr>
            <p:cNvPr id="21" name="Line 161"/>
            <p:cNvSpPr>
              <a:spLocks noChangeShapeType="1"/>
            </p:cNvSpPr>
            <p:nvPr/>
          </p:nvSpPr>
          <p:spPr bwMode="auto">
            <a:xfrm>
              <a:off x="4512" y="1440"/>
              <a:ext cx="144" cy="3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62"/>
            <p:cNvSpPr>
              <a:spLocks noChangeShapeType="1"/>
            </p:cNvSpPr>
            <p:nvPr/>
          </p:nvSpPr>
          <p:spPr bwMode="auto">
            <a:xfrm>
              <a:off x="4368" y="1632"/>
              <a:ext cx="192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63"/>
            <p:cNvSpPr>
              <a:spLocks noChangeShapeType="1"/>
            </p:cNvSpPr>
            <p:nvPr/>
          </p:nvSpPr>
          <p:spPr bwMode="auto">
            <a:xfrm flipH="1">
              <a:off x="4704" y="1872"/>
              <a:ext cx="192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64"/>
            <p:cNvSpPr>
              <a:spLocks noChangeShapeType="1"/>
            </p:cNvSpPr>
            <p:nvPr/>
          </p:nvSpPr>
          <p:spPr bwMode="auto">
            <a:xfrm flipH="1" flipV="1">
              <a:off x="4704" y="2064"/>
              <a:ext cx="192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65"/>
            <p:cNvSpPr>
              <a:spLocks noChangeShapeType="1"/>
            </p:cNvSpPr>
            <p:nvPr/>
          </p:nvSpPr>
          <p:spPr bwMode="auto">
            <a:xfrm flipH="1" flipV="1">
              <a:off x="4608" y="2064"/>
              <a:ext cx="192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66"/>
            <p:cNvSpPr>
              <a:spLocks noChangeShapeType="1"/>
            </p:cNvSpPr>
            <p:nvPr/>
          </p:nvSpPr>
          <p:spPr bwMode="auto">
            <a:xfrm flipH="1" flipV="1">
              <a:off x="4512" y="2304"/>
              <a:ext cx="19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67"/>
            <p:cNvSpPr>
              <a:spLocks noChangeShapeType="1"/>
            </p:cNvSpPr>
            <p:nvPr/>
          </p:nvSpPr>
          <p:spPr bwMode="auto">
            <a:xfrm flipH="1">
              <a:off x="4512" y="2400"/>
              <a:ext cx="192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168"/>
            <p:cNvSpPr txBox="1">
              <a:spLocks noChangeArrowheads="1"/>
            </p:cNvSpPr>
            <p:nvPr/>
          </p:nvSpPr>
          <p:spPr bwMode="auto">
            <a:xfrm>
              <a:off x="3840" y="1785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800" b="1"/>
                <a:t>New York</a:t>
              </a:r>
            </a:p>
          </p:txBody>
        </p:sp>
        <p:sp>
          <p:nvSpPr>
            <p:cNvPr id="29" name="Text Box 169"/>
            <p:cNvSpPr txBox="1">
              <a:spLocks noChangeArrowheads="1"/>
            </p:cNvSpPr>
            <p:nvPr/>
          </p:nvSpPr>
          <p:spPr bwMode="auto">
            <a:xfrm>
              <a:off x="3744" y="2304"/>
              <a:ext cx="28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Ohio</a:t>
              </a:r>
            </a:p>
          </p:txBody>
        </p:sp>
        <p:sp>
          <p:nvSpPr>
            <p:cNvPr id="30" name="Text Box 170"/>
            <p:cNvSpPr txBox="1">
              <a:spLocks noChangeArrowheads="1"/>
            </p:cNvSpPr>
            <p:nvPr/>
          </p:nvSpPr>
          <p:spPr bwMode="auto">
            <a:xfrm>
              <a:off x="3504" y="2697"/>
              <a:ext cx="43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Kentucky</a:t>
              </a:r>
            </a:p>
          </p:txBody>
        </p:sp>
        <p:sp>
          <p:nvSpPr>
            <p:cNvPr id="31" name="Text Box 171"/>
            <p:cNvSpPr txBox="1">
              <a:spLocks noChangeArrowheads="1"/>
            </p:cNvSpPr>
            <p:nvPr/>
          </p:nvSpPr>
          <p:spPr bwMode="auto">
            <a:xfrm>
              <a:off x="3888" y="247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West Virginia</a:t>
              </a:r>
            </a:p>
          </p:txBody>
        </p:sp>
        <p:sp>
          <p:nvSpPr>
            <p:cNvPr id="32" name="Text Box 172"/>
            <p:cNvSpPr txBox="1">
              <a:spLocks noChangeArrowheads="1"/>
            </p:cNvSpPr>
            <p:nvPr/>
          </p:nvSpPr>
          <p:spPr bwMode="auto">
            <a:xfrm>
              <a:off x="3984" y="2208"/>
              <a:ext cx="576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Pennsylvania</a:t>
              </a:r>
            </a:p>
          </p:txBody>
        </p:sp>
        <p:sp>
          <p:nvSpPr>
            <p:cNvPr id="33" name="Line 173"/>
            <p:cNvSpPr>
              <a:spLocks noChangeShapeType="1"/>
            </p:cNvSpPr>
            <p:nvPr/>
          </p:nvSpPr>
          <p:spPr bwMode="auto">
            <a:xfrm>
              <a:off x="4224" y="1920"/>
              <a:ext cx="192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174"/>
            <p:cNvSpPr txBox="1">
              <a:spLocks noChangeArrowheads="1"/>
            </p:cNvSpPr>
            <p:nvPr/>
          </p:nvSpPr>
          <p:spPr bwMode="auto">
            <a:xfrm>
              <a:off x="3456" y="2400"/>
              <a:ext cx="38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Indiana</a:t>
              </a:r>
            </a:p>
          </p:txBody>
        </p:sp>
        <p:sp>
          <p:nvSpPr>
            <p:cNvPr id="35" name="Text Box 175"/>
            <p:cNvSpPr txBox="1">
              <a:spLocks noChangeArrowheads="1"/>
            </p:cNvSpPr>
            <p:nvPr/>
          </p:nvSpPr>
          <p:spPr bwMode="auto">
            <a:xfrm>
              <a:off x="3168" y="2448"/>
              <a:ext cx="38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Illinois</a:t>
              </a:r>
            </a:p>
          </p:txBody>
        </p:sp>
        <p:sp>
          <p:nvSpPr>
            <p:cNvPr id="36" name="Text Box 176"/>
            <p:cNvSpPr txBox="1">
              <a:spLocks noChangeArrowheads="1"/>
            </p:cNvSpPr>
            <p:nvPr/>
          </p:nvSpPr>
          <p:spPr bwMode="auto">
            <a:xfrm>
              <a:off x="2880" y="2208"/>
              <a:ext cx="38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Iowa</a:t>
              </a:r>
            </a:p>
          </p:txBody>
        </p:sp>
        <p:sp>
          <p:nvSpPr>
            <p:cNvPr id="37" name="Text Box 177"/>
            <p:cNvSpPr txBox="1">
              <a:spLocks noChangeArrowheads="1"/>
            </p:cNvSpPr>
            <p:nvPr/>
          </p:nvSpPr>
          <p:spPr bwMode="auto">
            <a:xfrm>
              <a:off x="2928" y="2697"/>
              <a:ext cx="38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Missouri</a:t>
              </a:r>
            </a:p>
          </p:txBody>
        </p:sp>
        <p:sp>
          <p:nvSpPr>
            <p:cNvPr id="38" name="Text Box 178"/>
            <p:cNvSpPr txBox="1">
              <a:spLocks noChangeArrowheads="1"/>
            </p:cNvSpPr>
            <p:nvPr/>
          </p:nvSpPr>
          <p:spPr bwMode="auto">
            <a:xfrm>
              <a:off x="2928" y="2976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Arkansas</a:t>
              </a:r>
            </a:p>
          </p:txBody>
        </p:sp>
        <p:sp>
          <p:nvSpPr>
            <p:cNvPr id="39" name="Text Box 179"/>
            <p:cNvSpPr txBox="1">
              <a:spLocks noChangeArrowheads="1"/>
            </p:cNvSpPr>
            <p:nvPr/>
          </p:nvSpPr>
          <p:spPr bwMode="auto">
            <a:xfrm>
              <a:off x="3360" y="2889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Tennessee</a:t>
              </a:r>
            </a:p>
          </p:txBody>
        </p:sp>
        <p:sp>
          <p:nvSpPr>
            <p:cNvPr id="40" name="Text Box 180"/>
            <p:cNvSpPr txBox="1">
              <a:spLocks noChangeArrowheads="1"/>
            </p:cNvSpPr>
            <p:nvPr/>
          </p:nvSpPr>
          <p:spPr bwMode="auto">
            <a:xfrm>
              <a:off x="3744" y="3225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Georgia</a:t>
              </a:r>
            </a:p>
          </p:txBody>
        </p:sp>
        <p:sp>
          <p:nvSpPr>
            <p:cNvPr id="41" name="Text Box 181"/>
            <p:cNvSpPr txBox="1">
              <a:spLocks noChangeArrowheads="1"/>
            </p:cNvSpPr>
            <p:nvPr/>
          </p:nvSpPr>
          <p:spPr bwMode="auto">
            <a:xfrm>
              <a:off x="3456" y="3264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Alabama</a:t>
              </a:r>
            </a:p>
          </p:txBody>
        </p:sp>
        <p:sp>
          <p:nvSpPr>
            <p:cNvPr id="42" name="Text Box 182"/>
            <p:cNvSpPr txBox="1">
              <a:spLocks noChangeArrowheads="1"/>
            </p:cNvSpPr>
            <p:nvPr/>
          </p:nvSpPr>
          <p:spPr bwMode="auto">
            <a:xfrm>
              <a:off x="3120" y="3168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Mississippi</a:t>
              </a:r>
            </a:p>
          </p:txBody>
        </p:sp>
        <p:sp>
          <p:nvSpPr>
            <p:cNvPr id="43" name="Text Box 183"/>
            <p:cNvSpPr txBox="1">
              <a:spLocks noChangeArrowheads="1"/>
            </p:cNvSpPr>
            <p:nvPr/>
          </p:nvSpPr>
          <p:spPr bwMode="auto">
            <a:xfrm>
              <a:off x="2928" y="3504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Louisiana</a:t>
              </a:r>
            </a:p>
          </p:txBody>
        </p:sp>
        <p:sp>
          <p:nvSpPr>
            <p:cNvPr id="44" name="Text Box 184"/>
            <p:cNvSpPr txBox="1">
              <a:spLocks noChangeArrowheads="1"/>
            </p:cNvSpPr>
            <p:nvPr/>
          </p:nvSpPr>
          <p:spPr bwMode="auto">
            <a:xfrm>
              <a:off x="2352" y="3408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Texas</a:t>
              </a:r>
            </a:p>
          </p:txBody>
        </p:sp>
        <p:sp>
          <p:nvSpPr>
            <p:cNvPr id="45" name="Text Box 185"/>
            <p:cNvSpPr txBox="1">
              <a:spLocks noChangeArrowheads="1"/>
            </p:cNvSpPr>
            <p:nvPr/>
          </p:nvSpPr>
          <p:spPr bwMode="auto">
            <a:xfrm>
              <a:off x="2496" y="2928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Oklahoma</a:t>
              </a:r>
            </a:p>
          </p:txBody>
        </p:sp>
        <p:sp>
          <p:nvSpPr>
            <p:cNvPr id="46" name="Text Box 186"/>
            <p:cNvSpPr txBox="1">
              <a:spLocks noChangeArrowheads="1"/>
            </p:cNvSpPr>
            <p:nvPr/>
          </p:nvSpPr>
          <p:spPr bwMode="auto">
            <a:xfrm>
              <a:off x="2352" y="2256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Nebraska</a:t>
              </a:r>
            </a:p>
          </p:txBody>
        </p:sp>
        <p:sp>
          <p:nvSpPr>
            <p:cNvPr id="47" name="Text Box 187"/>
            <p:cNvSpPr txBox="1">
              <a:spLocks noChangeArrowheads="1"/>
            </p:cNvSpPr>
            <p:nvPr/>
          </p:nvSpPr>
          <p:spPr bwMode="auto">
            <a:xfrm>
              <a:off x="2448" y="2601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Kansas</a:t>
              </a:r>
            </a:p>
          </p:txBody>
        </p:sp>
        <p:sp>
          <p:nvSpPr>
            <p:cNvPr id="48" name="Text Box 188"/>
            <p:cNvSpPr txBox="1">
              <a:spLocks noChangeArrowheads="1"/>
            </p:cNvSpPr>
            <p:nvPr/>
          </p:nvSpPr>
          <p:spPr bwMode="auto">
            <a:xfrm>
              <a:off x="2304" y="1920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South Dakota</a:t>
              </a:r>
            </a:p>
          </p:txBody>
        </p:sp>
        <p:sp>
          <p:nvSpPr>
            <p:cNvPr id="49" name="Text Box 189"/>
            <p:cNvSpPr txBox="1">
              <a:spLocks noChangeArrowheads="1"/>
            </p:cNvSpPr>
            <p:nvPr/>
          </p:nvSpPr>
          <p:spPr bwMode="auto">
            <a:xfrm>
              <a:off x="2304" y="1584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North Dakota</a:t>
              </a:r>
            </a:p>
          </p:txBody>
        </p:sp>
        <p:sp>
          <p:nvSpPr>
            <p:cNvPr id="50" name="Text Box 190"/>
            <p:cNvSpPr txBox="1">
              <a:spLocks noChangeArrowheads="1"/>
            </p:cNvSpPr>
            <p:nvPr/>
          </p:nvSpPr>
          <p:spPr bwMode="auto">
            <a:xfrm>
              <a:off x="4128" y="2640"/>
              <a:ext cx="52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Virginia</a:t>
              </a:r>
            </a:p>
          </p:txBody>
        </p:sp>
        <p:sp>
          <p:nvSpPr>
            <p:cNvPr id="51" name="Text Box 191"/>
            <p:cNvSpPr txBox="1">
              <a:spLocks noChangeArrowheads="1"/>
            </p:cNvSpPr>
            <p:nvPr/>
          </p:nvSpPr>
          <p:spPr bwMode="auto">
            <a:xfrm>
              <a:off x="1728" y="3024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New Mexico</a:t>
              </a:r>
            </a:p>
          </p:txBody>
        </p:sp>
        <p:sp>
          <p:nvSpPr>
            <p:cNvPr id="52" name="Text Box 192"/>
            <p:cNvSpPr txBox="1">
              <a:spLocks noChangeArrowheads="1"/>
            </p:cNvSpPr>
            <p:nvPr/>
          </p:nvSpPr>
          <p:spPr bwMode="auto">
            <a:xfrm>
              <a:off x="1248" y="2976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Arizona</a:t>
              </a:r>
            </a:p>
          </p:txBody>
        </p:sp>
        <p:sp>
          <p:nvSpPr>
            <p:cNvPr id="53" name="Text Box 193"/>
            <p:cNvSpPr txBox="1">
              <a:spLocks noChangeArrowheads="1"/>
            </p:cNvSpPr>
            <p:nvPr/>
          </p:nvSpPr>
          <p:spPr bwMode="auto">
            <a:xfrm>
              <a:off x="1824" y="2496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Colorado</a:t>
              </a:r>
            </a:p>
          </p:txBody>
        </p:sp>
        <p:sp>
          <p:nvSpPr>
            <p:cNvPr id="54" name="Text Box 194"/>
            <p:cNvSpPr txBox="1">
              <a:spLocks noChangeArrowheads="1"/>
            </p:cNvSpPr>
            <p:nvPr/>
          </p:nvSpPr>
          <p:spPr bwMode="auto">
            <a:xfrm>
              <a:off x="1344" y="2448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Utah</a:t>
              </a:r>
            </a:p>
          </p:txBody>
        </p:sp>
        <p:sp>
          <p:nvSpPr>
            <p:cNvPr id="55" name="Text Box 195"/>
            <p:cNvSpPr txBox="1">
              <a:spLocks noChangeArrowheads="1"/>
            </p:cNvSpPr>
            <p:nvPr/>
          </p:nvSpPr>
          <p:spPr bwMode="auto">
            <a:xfrm>
              <a:off x="912" y="2256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Nevada</a:t>
              </a:r>
            </a:p>
          </p:txBody>
        </p:sp>
        <p:sp>
          <p:nvSpPr>
            <p:cNvPr id="56" name="Text Box 196"/>
            <p:cNvSpPr txBox="1">
              <a:spLocks noChangeArrowheads="1"/>
            </p:cNvSpPr>
            <p:nvPr/>
          </p:nvSpPr>
          <p:spPr bwMode="auto">
            <a:xfrm>
              <a:off x="720" y="2688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California</a:t>
              </a:r>
            </a:p>
          </p:txBody>
        </p:sp>
        <p:sp>
          <p:nvSpPr>
            <p:cNvPr id="57" name="Text Box 197"/>
            <p:cNvSpPr txBox="1">
              <a:spLocks noChangeArrowheads="1"/>
            </p:cNvSpPr>
            <p:nvPr/>
          </p:nvSpPr>
          <p:spPr bwMode="auto">
            <a:xfrm>
              <a:off x="768" y="3504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Alaska</a:t>
              </a:r>
            </a:p>
          </p:txBody>
        </p:sp>
        <p:sp>
          <p:nvSpPr>
            <p:cNvPr id="58" name="Text Box 198"/>
            <p:cNvSpPr txBox="1">
              <a:spLocks noChangeArrowheads="1"/>
            </p:cNvSpPr>
            <p:nvPr/>
          </p:nvSpPr>
          <p:spPr bwMode="auto">
            <a:xfrm>
              <a:off x="2736" y="1584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Minnesota</a:t>
              </a:r>
            </a:p>
          </p:txBody>
        </p:sp>
        <p:sp>
          <p:nvSpPr>
            <p:cNvPr id="59" name="Text Box 199"/>
            <p:cNvSpPr txBox="1">
              <a:spLocks noChangeArrowheads="1"/>
            </p:cNvSpPr>
            <p:nvPr/>
          </p:nvSpPr>
          <p:spPr bwMode="auto">
            <a:xfrm>
              <a:off x="3024" y="1872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Wisconsin</a:t>
              </a:r>
            </a:p>
          </p:txBody>
        </p:sp>
        <p:sp>
          <p:nvSpPr>
            <p:cNvPr id="60" name="Text Box 200"/>
            <p:cNvSpPr txBox="1">
              <a:spLocks noChangeArrowheads="1"/>
            </p:cNvSpPr>
            <p:nvPr/>
          </p:nvSpPr>
          <p:spPr bwMode="auto">
            <a:xfrm>
              <a:off x="3456" y="2016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Michigan</a:t>
              </a:r>
            </a:p>
          </p:txBody>
        </p:sp>
        <p:sp>
          <p:nvSpPr>
            <p:cNvPr id="61" name="Text Box 201"/>
            <p:cNvSpPr txBox="1">
              <a:spLocks noChangeArrowheads="1"/>
            </p:cNvSpPr>
            <p:nvPr/>
          </p:nvSpPr>
          <p:spPr bwMode="auto">
            <a:xfrm>
              <a:off x="1680" y="1593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Montana</a:t>
              </a:r>
            </a:p>
          </p:txBody>
        </p:sp>
        <p:sp>
          <p:nvSpPr>
            <p:cNvPr id="62" name="Text Box 202"/>
            <p:cNvSpPr txBox="1">
              <a:spLocks noChangeArrowheads="1"/>
            </p:cNvSpPr>
            <p:nvPr/>
          </p:nvSpPr>
          <p:spPr bwMode="auto">
            <a:xfrm>
              <a:off x="1728" y="2044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Wyoming</a:t>
              </a:r>
            </a:p>
          </p:txBody>
        </p:sp>
        <p:sp>
          <p:nvSpPr>
            <p:cNvPr id="63" name="Text Box 203"/>
            <p:cNvSpPr txBox="1">
              <a:spLocks noChangeArrowheads="1"/>
            </p:cNvSpPr>
            <p:nvPr/>
          </p:nvSpPr>
          <p:spPr bwMode="auto">
            <a:xfrm>
              <a:off x="1200" y="1881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Idaho</a:t>
              </a:r>
            </a:p>
          </p:txBody>
        </p:sp>
        <p:sp>
          <p:nvSpPr>
            <p:cNvPr id="64" name="Text Box 204"/>
            <p:cNvSpPr txBox="1">
              <a:spLocks noChangeArrowheads="1"/>
            </p:cNvSpPr>
            <p:nvPr/>
          </p:nvSpPr>
          <p:spPr bwMode="auto">
            <a:xfrm>
              <a:off x="768" y="1737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Oregon</a:t>
              </a:r>
            </a:p>
          </p:txBody>
        </p:sp>
        <p:sp>
          <p:nvSpPr>
            <p:cNvPr id="65" name="Text Box 205"/>
            <p:cNvSpPr txBox="1">
              <a:spLocks noChangeArrowheads="1"/>
            </p:cNvSpPr>
            <p:nvPr/>
          </p:nvSpPr>
          <p:spPr bwMode="auto">
            <a:xfrm>
              <a:off x="816" y="1401"/>
              <a:ext cx="576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>
                  <a:solidFill>
                    <a:srgbClr val="080808"/>
                  </a:solidFill>
                </a:rPr>
                <a:t>Washington</a:t>
              </a:r>
            </a:p>
          </p:txBody>
        </p:sp>
        <p:sp>
          <p:nvSpPr>
            <p:cNvPr id="66" name="Text Box 206"/>
            <p:cNvSpPr txBox="1">
              <a:spLocks noChangeArrowheads="1"/>
            </p:cNvSpPr>
            <p:nvPr/>
          </p:nvSpPr>
          <p:spPr bwMode="auto">
            <a:xfrm>
              <a:off x="4608" y="2592"/>
              <a:ext cx="48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Maryland</a:t>
              </a:r>
            </a:p>
          </p:txBody>
        </p:sp>
        <p:sp>
          <p:nvSpPr>
            <p:cNvPr id="67" name="Line 207"/>
            <p:cNvSpPr>
              <a:spLocks noChangeShapeType="1"/>
            </p:cNvSpPr>
            <p:nvPr/>
          </p:nvSpPr>
          <p:spPr bwMode="auto">
            <a:xfrm flipH="1" flipV="1">
              <a:off x="4368" y="2448"/>
              <a:ext cx="240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208"/>
            <p:cNvSpPr txBox="1">
              <a:spLocks noChangeArrowheads="1"/>
            </p:cNvSpPr>
            <p:nvPr/>
          </p:nvSpPr>
          <p:spPr bwMode="auto">
            <a:xfrm>
              <a:off x="1632" y="3897"/>
              <a:ext cx="43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Hawaii</a:t>
              </a:r>
            </a:p>
          </p:txBody>
        </p:sp>
        <p:sp>
          <p:nvSpPr>
            <p:cNvPr id="69" name="Rectangle 209"/>
            <p:cNvSpPr>
              <a:spLocks noChangeArrowheads="1"/>
            </p:cNvSpPr>
            <p:nvPr/>
          </p:nvSpPr>
          <p:spPr bwMode="auto">
            <a:xfrm>
              <a:off x="4752" y="3360"/>
              <a:ext cx="240" cy="14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0" name="Rectangle 210"/>
            <p:cNvSpPr>
              <a:spLocks noChangeArrowheads="1"/>
            </p:cNvSpPr>
            <p:nvPr/>
          </p:nvSpPr>
          <p:spPr bwMode="auto">
            <a:xfrm>
              <a:off x="4752" y="3600"/>
              <a:ext cx="24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71" name="Text Box 211"/>
            <p:cNvSpPr txBox="1">
              <a:spLocks noChangeArrowheads="1"/>
            </p:cNvSpPr>
            <p:nvPr/>
          </p:nvSpPr>
          <p:spPr bwMode="auto">
            <a:xfrm>
              <a:off x="5040" y="3360"/>
              <a:ext cx="576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Rubber used</a:t>
              </a:r>
            </a:p>
          </p:txBody>
        </p:sp>
        <p:sp>
          <p:nvSpPr>
            <p:cNvPr id="72" name="Text Box 212"/>
            <p:cNvSpPr txBox="1">
              <a:spLocks noChangeArrowheads="1"/>
            </p:cNvSpPr>
            <p:nvPr/>
          </p:nvSpPr>
          <p:spPr bwMode="auto">
            <a:xfrm>
              <a:off x="5040" y="3609"/>
              <a:ext cx="67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b="1"/>
                <a:t>Not using rubber</a:t>
              </a:r>
            </a:p>
          </p:txBody>
        </p:sp>
        <p:sp>
          <p:nvSpPr>
            <p:cNvPr id="73" name="Line 213"/>
            <p:cNvSpPr>
              <a:spLocks noChangeShapeType="1"/>
            </p:cNvSpPr>
            <p:nvPr/>
          </p:nvSpPr>
          <p:spPr bwMode="auto">
            <a:xfrm flipH="1" flipV="1">
              <a:off x="4176" y="3120"/>
              <a:ext cx="144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214"/>
            <p:cNvSpPr>
              <a:spLocks noChangeShapeType="1"/>
            </p:cNvSpPr>
            <p:nvPr/>
          </p:nvSpPr>
          <p:spPr bwMode="auto">
            <a:xfrm flipH="1" flipV="1">
              <a:off x="4128" y="3744"/>
              <a:ext cx="240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7" name="TextBox 216"/>
          <p:cNvSpPr txBox="1"/>
          <p:nvPr/>
        </p:nvSpPr>
        <p:spPr>
          <a:xfrm>
            <a:off x="1981200" y="457200"/>
            <a:ext cx="5334000" cy="64611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States </a:t>
            </a:r>
            <a:r>
              <a:rPr lang="en-US" b="1" dirty="0" smtClean="0"/>
              <a:t>where </a:t>
            </a:r>
            <a:r>
              <a:rPr lang="en-US" b="1" dirty="0"/>
              <a:t>Asphalt-Rubber has been used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(DOT, Transportation Authority, County or City)</a:t>
            </a:r>
          </a:p>
        </p:txBody>
      </p:sp>
      <p:sp>
        <p:nvSpPr>
          <p:cNvPr id="218" name="Text Box 156"/>
          <p:cNvSpPr txBox="1">
            <a:spLocks noChangeArrowheads="1"/>
          </p:cNvSpPr>
          <p:nvPr/>
        </p:nvSpPr>
        <p:spPr bwMode="auto">
          <a:xfrm>
            <a:off x="6934200" y="5957888"/>
            <a:ext cx="914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b="1"/>
              <a:t>Puerto Rico</a:t>
            </a:r>
          </a:p>
        </p:txBody>
      </p:sp>
      <p:sp>
        <p:nvSpPr>
          <p:cNvPr id="219" name="Line 164"/>
          <p:cNvSpPr>
            <a:spLocks noChangeShapeType="1"/>
          </p:cNvSpPr>
          <p:nvPr/>
        </p:nvSpPr>
        <p:spPr bwMode="auto">
          <a:xfrm flipH="1" flipV="1">
            <a:off x="6858000" y="5943600"/>
            <a:ext cx="1524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0" name="Freeform 126"/>
          <p:cNvSpPr>
            <a:spLocks/>
          </p:cNvSpPr>
          <p:nvPr/>
        </p:nvSpPr>
        <p:spPr bwMode="auto">
          <a:xfrm>
            <a:off x="6705600" y="5791200"/>
            <a:ext cx="152400" cy="206375"/>
          </a:xfrm>
          <a:custGeom>
            <a:avLst/>
            <a:gdLst>
              <a:gd name="T0" fmla="*/ 153921656 w 65"/>
              <a:gd name="T1" fmla="*/ 625391771 h 93"/>
              <a:gd name="T2" fmla="*/ 302347464 w 65"/>
              <a:gd name="T3" fmla="*/ 472736317 h 93"/>
              <a:gd name="T4" fmla="*/ 362817484 w 65"/>
              <a:gd name="T5" fmla="*/ 462888016 h 93"/>
              <a:gd name="T6" fmla="*/ 423285086 w 65"/>
              <a:gd name="T7" fmla="*/ 428416745 h 93"/>
              <a:gd name="T8" fmla="*/ 472761137 w 65"/>
              <a:gd name="T9" fmla="*/ 398871844 h 93"/>
              <a:gd name="T10" fmla="*/ 522234843 w 65"/>
              <a:gd name="T11" fmla="*/ 384099393 h 93"/>
              <a:gd name="T12" fmla="*/ 527732963 w 65"/>
              <a:gd name="T13" fmla="*/ 379175243 h 93"/>
              <a:gd name="T14" fmla="*/ 522234843 w 65"/>
              <a:gd name="T15" fmla="*/ 349628122 h 93"/>
              <a:gd name="T16" fmla="*/ 494748930 w 65"/>
              <a:gd name="T17" fmla="*/ 325007371 h 93"/>
              <a:gd name="T18" fmla="*/ 461767241 w 65"/>
              <a:gd name="T19" fmla="*/ 295460250 h 93"/>
              <a:gd name="T20" fmla="*/ 445275224 w 65"/>
              <a:gd name="T21" fmla="*/ 275763580 h 93"/>
              <a:gd name="T22" fmla="*/ 445275224 w 65"/>
              <a:gd name="T23" fmla="*/ 246216459 h 93"/>
              <a:gd name="T24" fmla="*/ 428783207 w 65"/>
              <a:gd name="T25" fmla="*/ 236368158 h 93"/>
              <a:gd name="T26" fmla="*/ 373811380 w 65"/>
              <a:gd name="T27" fmla="*/ 236368158 h 93"/>
              <a:gd name="T28" fmla="*/ 373811380 w 65"/>
              <a:gd name="T29" fmla="*/ 206823257 h 93"/>
              <a:gd name="T30" fmla="*/ 373811380 w 65"/>
              <a:gd name="T31" fmla="*/ 172351986 h 93"/>
              <a:gd name="T32" fmla="*/ 351821243 w 65"/>
              <a:gd name="T33" fmla="*/ 152655385 h 93"/>
              <a:gd name="T34" fmla="*/ 318839554 w 65"/>
              <a:gd name="T35" fmla="*/ 123108229 h 93"/>
              <a:gd name="T36" fmla="*/ 269363430 w 65"/>
              <a:gd name="T37" fmla="*/ 88639178 h 93"/>
              <a:gd name="T38" fmla="*/ 225385500 w 65"/>
              <a:gd name="T39" fmla="*/ 64016190 h 93"/>
              <a:gd name="T40" fmla="*/ 186905690 w 65"/>
              <a:gd name="T41" fmla="*/ 34471280 h 93"/>
              <a:gd name="T42" fmla="*/ 153921656 w 65"/>
              <a:gd name="T43" fmla="*/ 29547129 h 93"/>
              <a:gd name="T44" fmla="*/ 131933827 w 65"/>
              <a:gd name="T45" fmla="*/ 19696610 h 93"/>
              <a:gd name="T46" fmla="*/ 98949793 w 65"/>
              <a:gd name="T47" fmla="*/ 0 h 93"/>
              <a:gd name="T48" fmla="*/ 65965741 w 65"/>
              <a:gd name="T49" fmla="*/ 0 h 93"/>
              <a:gd name="T50" fmla="*/ 54971845 w 65"/>
              <a:gd name="T51" fmla="*/ 34471280 h 93"/>
              <a:gd name="T52" fmla="*/ 49476069 w 65"/>
              <a:gd name="T53" fmla="*/ 103411628 h 93"/>
              <a:gd name="T54" fmla="*/ 21987802 w 65"/>
              <a:gd name="T55" fmla="*/ 157579535 h 93"/>
              <a:gd name="T56" fmla="*/ 5498123 w 65"/>
              <a:gd name="T57" fmla="*/ 206823257 h 93"/>
              <a:gd name="T58" fmla="*/ 0 w 65"/>
              <a:gd name="T59" fmla="*/ 260991129 h 93"/>
              <a:gd name="T60" fmla="*/ 0 w 65"/>
              <a:gd name="T61" fmla="*/ 325007371 h 93"/>
              <a:gd name="T62" fmla="*/ 5498123 w 65"/>
              <a:gd name="T63" fmla="*/ 359476423 h 93"/>
              <a:gd name="T64" fmla="*/ 5498123 w 65"/>
              <a:gd name="T65" fmla="*/ 393947694 h 93"/>
              <a:gd name="T66" fmla="*/ 0 w 65"/>
              <a:gd name="T67" fmla="*/ 413644295 h 93"/>
              <a:gd name="T68" fmla="*/ 16492021 w 65"/>
              <a:gd name="T69" fmla="*/ 438267265 h 93"/>
              <a:gd name="T70" fmla="*/ 32984043 w 65"/>
              <a:gd name="T71" fmla="*/ 453039716 h 93"/>
              <a:gd name="T72" fmla="*/ 32984043 w 65"/>
              <a:gd name="T73" fmla="*/ 462888016 h 93"/>
              <a:gd name="T74" fmla="*/ 16492021 w 65"/>
              <a:gd name="T75" fmla="*/ 472736317 h 93"/>
              <a:gd name="T76" fmla="*/ 5498123 w 65"/>
              <a:gd name="T77" fmla="*/ 502283438 h 93"/>
              <a:gd name="T78" fmla="*/ 21987802 w 65"/>
              <a:gd name="T79" fmla="*/ 531828339 h 93"/>
              <a:gd name="T80" fmla="*/ 49476069 w 65"/>
              <a:gd name="T81" fmla="*/ 551527159 h 93"/>
              <a:gd name="T82" fmla="*/ 65965741 w 65"/>
              <a:gd name="T83" fmla="*/ 571223760 h 93"/>
              <a:gd name="T84" fmla="*/ 104447914 w 65"/>
              <a:gd name="T85" fmla="*/ 610619320 h 93"/>
              <a:gd name="T86" fmla="*/ 131933827 w 65"/>
              <a:gd name="T87" fmla="*/ 625391771 h 93"/>
              <a:gd name="T88" fmla="*/ 153921656 w 65"/>
              <a:gd name="T89" fmla="*/ 640164222 h 93"/>
              <a:gd name="T90" fmla="*/ 153921656 w 65"/>
              <a:gd name="T91" fmla="*/ 625391771 h 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65"/>
              <a:gd name="T139" fmla="*/ 0 h 93"/>
              <a:gd name="T140" fmla="*/ 65 w 65"/>
              <a:gd name="T141" fmla="*/ 93 h 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65" h="93">
                <a:moveTo>
                  <a:pt x="19" y="91"/>
                </a:moveTo>
                <a:lnTo>
                  <a:pt x="37" y="69"/>
                </a:lnTo>
                <a:lnTo>
                  <a:pt x="45" y="67"/>
                </a:lnTo>
                <a:lnTo>
                  <a:pt x="52" y="62"/>
                </a:lnTo>
                <a:lnTo>
                  <a:pt x="58" y="58"/>
                </a:lnTo>
                <a:lnTo>
                  <a:pt x="64" y="56"/>
                </a:lnTo>
                <a:lnTo>
                  <a:pt x="65" y="55"/>
                </a:lnTo>
                <a:lnTo>
                  <a:pt x="64" y="51"/>
                </a:lnTo>
                <a:lnTo>
                  <a:pt x="61" y="47"/>
                </a:lnTo>
                <a:lnTo>
                  <a:pt x="57" y="43"/>
                </a:lnTo>
                <a:lnTo>
                  <a:pt x="55" y="40"/>
                </a:lnTo>
                <a:lnTo>
                  <a:pt x="55" y="36"/>
                </a:lnTo>
                <a:lnTo>
                  <a:pt x="53" y="34"/>
                </a:lnTo>
                <a:lnTo>
                  <a:pt x="46" y="34"/>
                </a:lnTo>
                <a:lnTo>
                  <a:pt x="46" y="30"/>
                </a:lnTo>
                <a:lnTo>
                  <a:pt x="46" y="25"/>
                </a:lnTo>
                <a:lnTo>
                  <a:pt x="43" y="22"/>
                </a:lnTo>
                <a:lnTo>
                  <a:pt x="39" y="18"/>
                </a:lnTo>
                <a:lnTo>
                  <a:pt x="33" y="13"/>
                </a:lnTo>
                <a:lnTo>
                  <a:pt x="28" y="9"/>
                </a:lnTo>
                <a:lnTo>
                  <a:pt x="23" y="5"/>
                </a:lnTo>
                <a:lnTo>
                  <a:pt x="19" y="4"/>
                </a:lnTo>
                <a:lnTo>
                  <a:pt x="16" y="3"/>
                </a:lnTo>
                <a:lnTo>
                  <a:pt x="12" y="0"/>
                </a:lnTo>
                <a:lnTo>
                  <a:pt x="8" y="0"/>
                </a:lnTo>
                <a:lnTo>
                  <a:pt x="7" y="5"/>
                </a:lnTo>
                <a:lnTo>
                  <a:pt x="6" y="15"/>
                </a:lnTo>
                <a:lnTo>
                  <a:pt x="3" y="23"/>
                </a:lnTo>
                <a:lnTo>
                  <a:pt x="1" y="30"/>
                </a:lnTo>
                <a:lnTo>
                  <a:pt x="0" y="38"/>
                </a:lnTo>
                <a:lnTo>
                  <a:pt x="0" y="47"/>
                </a:lnTo>
                <a:lnTo>
                  <a:pt x="1" y="52"/>
                </a:lnTo>
                <a:lnTo>
                  <a:pt x="1" y="57"/>
                </a:lnTo>
                <a:lnTo>
                  <a:pt x="0" y="60"/>
                </a:lnTo>
                <a:lnTo>
                  <a:pt x="2" y="64"/>
                </a:lnTo>
                <a:lnTo>
                  <a:pt x="4" y="66"/>
                </a:lnTo>
                <a:lnTo>
                  <a:pt x="4" y="67"/>
                </a:lnTo>
                <a:lnTo>
                  <a:pt x="2" y="69"/>
                </a:lnTo>
                <a:lnTo>
                  <a:pt x="1" y="73"/>
                </a:lnTo>
                <a:lnTo>
                  <a:pt x="3" y="77"/>
                </a:lnTo>
                <a:lnTo>
                  <a:pt x="6" y="80"/>
                </a:lnTo>
                <a:lnTo>
                  <a:pt x="8" y="83"/>
                </a:lnTo>
                <a:lnTo>
                  <a:pt x="13" y="89"/>
                </a:lnTo>
                <a:lnTo>
                  <a:pt x="16" y="91"/>
                </a:lnTo>
                <a:lnTo>
                  <a:pt x="19" y="93"/>
                </a:lnTo>
                <a:lnTo>
                  <a:pt x="19" y="91"/>
                </a:lnTo>
              </a:path>
            </a:pathLst>
          </a:custGeom>
          <a:solidFill>
            <a:srgbClr val="92D050"/>
          </a:solidFill>
          <a:ln w="158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1" name="TextBox 220"/>
          <p:cNvSpPr txBox="1"/>
          <p:nvPr/>
        </p:nvSpPr>
        <p:spPr>
          <a:xfrm>
            <a:off x="0" y="6457890"/>
            <a:ext cx="4022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Rubber Pavements Association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1405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848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Performance of Sections S6 &amp; S7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7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Mixes in Sections S6 &amp; S7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800165"/>
            <a:ext cx="4038600" cy="4434840"/>
          </a:xfrm>
        </p:spPr>
        <p:txBody>
          <a:bodyPr/>
          <a:lstStyle/>
          <a:p>
            <a:r>
              <a:rPr lang="en-US" dirty="0" smtClean="0"/>
              <a:t>S6 (SBS-modified 76-22)</a:t>
            </a:r>
          </a:p>
          <a:p>
            <a:pPr lvl="1"/>
            <a:r>
              <a:rPr lang="en-US" dirty="0" smtClean="0"/>
              <a:t>Missouri 12.5 mm coarse </a:t>
            </a:r>
          </a:p>
          <a:p>
            <a:pPr lvl="1"/>
            <a:r>
              <a:rPr lang="en-US" dirty="0" smtClean="0"/>
              <a:t>Limestone/</a:t>
            </a:r>
            <a:r>
              <a:rPr lang="en-US" dirty="0" err="1" smtClean="0"/>
              <a:t>porph</a:t>
            </a:r>
            <a:r>
              <a:rPr lang="en-US" dirty="0" smtClean="0"/>
              <a:t> + 2%HL</a:t>
            </a:r>
          </a:p>
          <a:p>
            <a:pPr lvl="1"/>
            <a:r>
              <a:rPr lang="en-US" dirty="0" err="1" smtClean="0"/>
              <a:t>Pb</a:t>
            </a:r>
            <a:r>
              <a:rPr lang="en-US" dirty="0" smtClean="0"/>
              <a:t>: 5.4%</a:t>
            </a:r>
          </a:p>
          <a:p>
            <a:pPr lvl="1"/>
            <a:r>
              <a:rPr lang="en-US" dirty="0" err="1" smtClean="0"/>
              <a:t>Pbe</a:t>
            </a:r>
            <a:r>
              <a:rPr lang="en-US" dirty="0" smtClean="0"/>
              <a:t>: 4.5%</a:t>
            </a:r>
          </a:p>
          <a:p>
            <a:pPr lvl="1"/>
            <a:r>
              <a:rPr lang="en-US" dirty="0" err="1" smtClean="0"/>
              <a:t>Va</a:t>
            </a:r>
            <a:r>
              <a:rPr lang="en-US" dirty="0" smtClean="0"/>
              <a:t>: 4.5%</a:t>
            </a:r>
          </a:p>
          <a:p>
            <a:pPr lvl="1"/>
            <a:r>
              <a:rPr lang="en-US" dirty="0" smtClean="0"/>
              <a:t>VMA: 14.8%</a:t>
            </a:r>
          </a:p>
          <a:p>
            <a:pPr lvl="1"/>
            <a:r>
              <a:rPr lang="en-US" dirty="0" smtClean="0"/>
              <a:t>Field Density: 93.1%</a:t>
            </a:r>
          </a:p>
          <a:p>
            <a:pPr lvl="1"/>
            <a:r>
              <a:rPr lang="en-US" dirty="0" smtClean="0"/>
              <a:t>Thickness: 1.9 in.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800165"/>
            <a:ext cx="4038600" cy="4434840"/>
          </a:xfrm>
        </p:spPr>
        <p:txBody>
          <a:bodyPr/>
          <a:lstStyle/>
          <a:p>
            <a:r>
              <a:rPr lang="en-US" dirty="0" smtClean="0"/>
              <a:t>S7 (GTR-modified 76-22)</a:t>
            </a:r>
          </a:p>
          <a:p>
            <a:pPr lvl="1"/>
            <a:r>
              <a:rPr lang="en-US" dirty="0"/>
              <a:t>Missouri 12.5 mm coarse </a:t>
            </a:r>
          </a:p>
          <a:p>
            <a:pPr lvl="1"/>
            <a:r>
              <a:rPr lang="en-US" dirty="0" smtClean="0"/>
              <a:t>Limestone/</a:t>
            </a:r>
            <a:r>
              <a:rPr lang="en-US" dirty="0" err="1" smtClean="0"/>
              <a:t>porph</a:t>
            </a:r>
            <a:r>
              <a:rPr lang="en-US" dirty="0" smtClean="0"/>
              <a:t> </a:t>
            </a:r>
            <a:r>
              <a:rPr lang="en-US" dirty="0"/>
              <a:t>+ 2%HL</a:t>
            </a:r>
          </a:p>
          <a:p>
            <a:pPr lvl="1"/>
            <a:r>
              <a:rPr lang="en-US" dirty="0" err="1" smtClean="0"/>
              <a:t>Pb</a:t>
            </a:r>
            <a:r>
              <a:rPr lang="en-US" dirty="0" smtClean="0"/>
              <a:t>: 6.0% </a:t>
            </a:r>
            <a:endParaRPr lang="en-US" dirty="0"/>
          </a:p>
          <a:p>
            <a:pPr lvl="1"/>
            <a:r>
              <a:rPr lang="en-US" dirty="0" err="1" smtClean="0"/>
              <a:t>Pbe</a:t>
            </a:r>
            <a:r>
              <a:rPr lang="en-US" dirty="0" smtClean="0"/>
              <a:t>: 5.1%</a:t>
            </a:r>
            <a:endParaRPr lang="en-US" dirty="0"/>
          </a:p>
          <a:p>
            <a:pPr lvl="1"/>
            <a:r>
              <a:rPr lang="en-US" dirty="0" err="1" smtClean="0"/>
              <a:t>Va</a:t>
            </a:r>
            <a:r>
              <a:rPr lang="en-US" dirty="0" smtClean="0"/>
              <a:t>: 3.3%</a:t>
            </a:r>
          </a:p>
          <a:p>
            <a:pPr lvl="1"/>
            <a:r>
              <a:rPr lang="en-US" dirty="0" smtClean="0"/>
              <a:t>VMA: 15%</a:t>
            </a:r>
          </a:p>
          <a:p>
            <a:pPr lvl="1"/>
            <a:r>
              <a:rPr lang="en-US" dirty="0"/>
              <a:t>Field Density: </a:t>
            </a:r>
            <a:r>
              <a:rPr lang="en-US" dirty="0" smtClean="0"/>
              <a:t>93%</a:t>
            </a:r>
            <a:endParaRPr lang="en-US" dirty="0"/>
          </a:p>
          <a:p>
            <a:pPr lvl="1"/>
            <a:r>
              <a:rPr lang="en-US" dirty="0"/>
              <a:t>Thickness: </a:t>
            </a:r>
            <a:r>
              <a:rPr lang="en-US" dirty="0" smtClean="0"/>
              <a:t>1.7 </a:t>
            </a:r>
            <a:r>
              <a:rPr lang="en-US" dirty="0"/>
              <a:t>in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18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Testing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Binder testing</a:t>
            </a:r>
          </a:p>
          <a:p>
            <a:pPr lvl="1"/>
            <a:r>
              <a:rPr lang="en-US" dirty="0" smtClean="0"/>
              <a:t>Performance grading</a:t>
            </a:r>
          </a:p>
          <a:p>
            <a:pPr lvl="1"/>
            <a:r>
              <a:rPr lang="en-US" dirty="0"/>
              <a:t>Multiple-Stress Creep-Recovery (MSCR) </a:t>
            </a:r>
            <a:r>
              <a:rPr lang="en-US" dirty="0" smtClean="0"/>
              <a:t>test</a:t>
            </a:r>
          </a:p>
          <a:p>
            <a:r>
              <a:rPr lang="en-US" dirty="0" smtClean="0"/>
              <a:t>Mixture testing</a:t>
            </a:r>
          </a:p>
          <a:p>
            <a:pPr lvl="1"/>
            <a:r>
              <a:rPr lang="en-US" dirty="0" smtClean="0"/>
              <a:t>Moisture susceptibility -- TSR (AASHTO T 283)</a:t>
            </a:r>
          </a:p>
          <a:p>
            <a:pPr lvl="1"/>
            <a:r>
              <a:rPr lang="en-US" dirty="0" smtClean="0"/>
              <a:t>Mixture stiffness – E* (AASHTO TP 79, PP 61)</a:t>
            </a:r>
          </a:p>
          <a:p>
            <a:pPr lvl="1"/>
            <a:r>
              <a:rPr lang="en-US" dirty="0" smtClean="0"/>
              <a:t>Rutting resistance – APA (TP 63), Hamburg, </a:t>
            </a:r>
            <a:r>
              <a:rPr lang="en-US" dirty="0" err="1" smtClean="0"/>
              <a:t>Fn</a:t>
            </a:r>
            <a:endParaRPr lang="en-US" dirty="0" smtClean="0"/>
          </a:p>
          <a:p>
            <a:pPr lvl="1"/>
            <a:r>
              <a:rPr lang="en-US" dirty="0" smtClean="0"/>
              <a:t>Cracking – IDT and Energy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36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4128"/>
            <a:ext cx="8229600" cy="1143000"/>
          </a:xfrm>
        </p:spPr>
        <p:txBody>
          <a:bodyPr/>
          <a:lstStyle/>
          <a:p>
            <a:r>
              <a:rPr lang="en-US" dirty="0" smtClean="0"/>
              <a:t>Binders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S6 </a:t>
            </a:r>
          </a:p>
          <a:p>
            <a:pPr lvl="1"/>
            <a:r>
              <a:rPr lang="en-US" dirty="0" smtClean="0"/>
              <a:t>SBS-modified PG 76-22</a:t>
            </a:r>
          </a:p>
          <a:p>
            <a:pPr lvl="1"/>
            <a:r>
              <a:rPr lang="en-US" dirty="0" smtClean="0"/>
              <a:t>True grade: 76.6-26.3</a:t>
            </a:r>
          </a:p>
          <a:p>
            <a:pPr lvl="1"/>
            <a:r>
              <a:rPr lang="en-US" dirty="0" smtClean="0"/>
              <a:t>M 320: 76-22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S7 </a:t>
            </a:r>
          </a:p>
          <a:p>
            <a:pPr lvl="1"/>
            <a:r>
              <a:rPr lang="en-US" dirty="0" smtClean="0"/>
              <a:t>GTR-modified 76-22</a:t>
            </a:r>
          </a:p>
          <a:p>
            <a:pPr lvl="2"/>
            <a:r>
              <a:rPr lang="en-US" dirty="0" smtClean="0"/>
              <a:t>Terminal blended</a:t>
            </a:r>
          </a:p>
          <a:p>
            <a:pPr lvl="2"/>
            <a:r>
              <a:rPr lang="en-US" dirty="0" smtClean="0"/>
              <a:t>Proprietary </a:t>
            </a:r>
            <a:endParaRPr lang="en-US" dirty="0"/>
          </a:p>
          <a:p>
            <a:pPr lvl="1"/>
            <a:r>
              <a:rPr lang="en-US" dirty="0"/>
              <a:t>True grade: </a:t>
            </a:r>
            <a:r>
              <a:rPr lang="en-US" dirty="0" smtClean="0"/>
              <a:t>81.7-25</a:t>
            </a:r>
            <a:endParaRPr lang="en-US" dirty="0"/>
          </a:p>
          <a:p>
            <a:pPr lvl="1"/>
            <a:r>
              <a:rPr lang="en-US" dirty="0"/>
              <a:t>M 320: 76-22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665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4128"/>
            <a:ext cx="8229600" cy="1143000"/>
          </a:xfrm>
        </p:spPr>
        <p:txBody>
          <a:bodyPr/>
          <a:lstStyle/>
          <a:p>
            <a:r>
              <a:rPr lang="en-US" dirty="0" smtClean="0"/>
              <a:t>Moisture Susceptibility (TSR)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S6 (SBS-modified 76-22)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S7 (GTR-modified 76-22)</a:t>
            </a:r>
          </a:p>
        </p:txBody>
      </p:sp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77269337"/>
              </p:ext>
            </p:extLst>
          </p:nvPr>
        </p:nvGraphicFramePr>
        <p:xfrm>
          <a:off x="682053" y="2703719"/>
          <a:ext cx="3276600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3" imgW="1218960" imgH="393480" progId="Equation.3">
                  <p:embed/>
                </p:oleObj>
              </mc:Choice>
              <mc:Fallback>
                <p:oleObj name="Equation" r:id="rId3" imgW="1218960" imgH="393480" progId="Equation.3">
                  <p:embed/>
                  <p:pic>
                    <p:nvPicPr>
                      <p:cNvPr id="0" name="Content Placeholder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053" y="2703719"/>
                        <a:ext cx="3276600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75599126"/>
              </p:ext>
            </p:extLst>
          </p:nvPr>
        </p:nvGraphicFramePr>
        <p:xfrm>
          <a:off x="5056188" y="2718348"/>
          <a:ext cx="3311525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5" imgW="1231560" imgH="393480" progId="Equation.3">
                  <p:embed/>
                </p:oleObj>
              </mc:Choice>
              <mc:Fallback>
                <p:oleObj name="Equation" r:id="rId5" imgW="1231560" imgH="393480" progId="Equation.3">
                  <p:embed/>
                  <p:pic>
                    <p:nvPicPr>
                      <p:cNvPr id="0" name="Content Placeholder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2718348"/>
                        <a:ext cx="3311525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9290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220" y="270136"/>
            <a:ext cx="8229600" cy="1143000"/>
          </a:xfrm>
        </p:spPr>
        <p:txBody>
          <a:bodyPr/>
          <a:lstStyle/>
          <a:p>
            <a:r>
              <a:rPr lang="en-US" dirty="0" smtClean="0"/>
              <a:t>Mixture Stiffness (E*)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981491"/>
              </p:ext>
            </p:extLst>
          </p:nvPr>
        </p:nvGraphicFramePr>
        <p:xfrm>
          <a:off x="659569" y="1349114"/>
          <a:ext cx="7929796" cy="5276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299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Methods of incorporating GTR</a:t>
            </a:r>
          </a:p>
          <a:p>
            <a:pPr eaLnBrk="1" hangingPunct="1"/>
            <a:r>
              <a:rPr lang="en-US" dirty="0" smtClean="0"/>
              <a:t>Applications of rubber-modified binders</a:t>
            </a:r>
          </a:p>
          <a:p>
            <a:pPr eaLnBrk="1" hangingPunct="1"/>
            <a:r>
              <a:rPr lang="en-US" dirty="0" smtClean="0"/>
              <a:t>Performance of test sections at NCAT test track</a:t>
            </a:r>
            <a:endParaRPr lang="en-US" dirty="0"/>
          </a:p>
          <a:p>
            <a:pPr eaLnBrk="1" hangingPunct="1"/>
            <a:r>
              <a:rPr lang="en-US" dirty="0" smtClean="0"/>
              <a:t>Questions and concerns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Rutting Resistance (APA, 64</a:t>
            </a:r>
            <a:r>
              <a:rPr lang="en-US" baseline="30000" dirty="0" smtClean="0"/>
              <a:t>o</a:t>
            </a:r>
            <a:r>
              <a:rPr lang="en-US" dirty="0" smtClean="0"/>
              <a:t>C)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41217"/>
              </p:ext>
            </p:extLst>
          </p:nvPr>
        </p:nvGraphicFramePr>
        <p:xfrm>
          <a:off x="576731" y="1814277"/>
          <a:ext cx="8177525" cy="4601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102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IDT (10, 0, -20</a:t>
            </a:r>
            <a:r>
              <a:rPr lang="en-US" baseline="30000" dirty="0" smtClean="0"/>
              <a:t>o</a:t>
            </a:r>
            <a:r>
              <a:rPr lang="en-US" dirty="0" smtClean="0"/>
              <a:t>C)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199" y="1920085"/>
            <a:ext cx="4174761" cy="4434840"/>
          </a:xfrm>
        </p:spPr>
        <p:txBody>
          <a:bodyPr/>
          <a:lstStyle/>
          <a:p>
            <a:r>
              <a:rPr lang="en-US" dirty="0" smtClean="0"/>
              <a:t>S6</a:t>
            </a:r>
          </a:p>
          <a:p>
            <a:pPr lvl="1"/>
            <a:r>
              <a:rPr lang="en-US" dirty="0" smtClean="0"/>
              <a:t>Strength @ 10</a:t>
            </a:r>
            <a:r>
              <a:rPr lang="en-US" baseline="30000" dirty="0" smtClean="0"/>
              <a:t>o</a:t>
            </a:r>
            <a:r>
              <a:rPr lang="en-US" dirty="0" smtClean="0"/>
              <a:t>C: 4,394,770 psi</a:t>
            </a:r>
          </a:p>
          <a:p>
            <a:pPr lvl="1"/>
            <a:r>
              <a:rPr lang="en-US" dirty="0" smtClean="0"/>
              <a:t>Critical cracking temperature: -24.4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pPr lvl="2"/>
            <a:r>
              <a:rPr lang="en-US" dirty="0" smtClean="0"/>
              <a:t>True PG of binder: </a:t>
            </a:r>
            <a:r>
              <a:rPr lang="en-US" dirty="0"/>
              <a:t>76.6-26.3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66872" y="1920085"/>
            <a:ext cx="3822492" cy="4434840"/>
          </a:xfrm>
        </p:spPr>
        <p:txBody>
          <a:bodyPr/>
          <a:lstStyle/>
          <a:p>
            <a:r>
              <a:rPr lang="en-US" dirty="0" smtClean="0"/>
              <a:t>S7</a:t>
            </a:r>
          </a:p>
          <a:p>
            <a:pPr marL="273050" lvl="1" indent="-273050">
              <a:buClr>
                <a:srgbClr val="85BF75"/>
              </a:buClr>
              <a:buSzPct val="95000"/>
            </a:pPr>
            <a:r>
              <a:rPr lang="en-US" dirty="0"/>
              <a:t>Strength @ 10</a:t>
            </a:r>
            <a:r>
              <a:rPr lang="en-US" baseline="30000" dirty="0"/>
              <a:t>o</a:t>
            </a:r>
            <a:r>
              <a:rPr lang="en-US" dirty="0"/>
              <a:t>C: </a:t>
            </a:r>
            <a:r>
              <a:rPr lang="en-US" dirty="0" smtClean="0"/>
              <a:t>4,667,902 </a:t>
            </a:r>
            <a:r>
              <a:rPr lang="en-US" dirty="0"/>
              <a:t>psi</a:t>
            </a:r>
          </a:p>
          <a:p>
            <a:pPr marL="273050" lvl="1" indent="-273050">
              <a:buClr>
                <a:srgbClr val="85BF75"/>
              </a:buClr>
              <a:buSzPct val="95000"/>
            </a:pPr>
            <a:r>
              <a:rPr lang="en-US" dirty="0"/>
              <a:t>Critical cracking temperature: -</a:t>
            </a:r>
            <a:r>
              <a:rPr lang="en-US" dirty="0" smtClean="0"/>
              <a:t>25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pPr marL="547687" lvl="2" indent="-273050">
              <a:buClr>
                <a:srgbClr val="85BF75"/>
              </a:buClr>
              <a:buSzPct val="95000"/>
            </a:pPr>
            <a:r>
              <a:rPr lang="en-US" dirty="0"/>
              <a:t>True PG of binder: 81.7-25</a:t>
            </a:r>
          </a:p>
          <a:p>
            <a:pPr marL="273050" lvl="1" indent="-273050">
              <a:buClr>
                <a:srgbClr val="85BF75"/>
              </a:buClr>
              <a:buSzPct val="950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70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On-going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Rutting and moisture damage resistance</a:t>
            </a:r>
          </a:p>
          <a:p>
            <a:pPr lvl="1"/>
            <a:r>
              <a:rPr lang="en-US" dirty="0" smtClean="0"/>
              <a:t>Flow number</a:t>
            </a:r>
          </a:p>
          <a:p>
            <a:pPr lvl="1"/>
            <a:r>
              <a:rPr lang="en-US" dirty="0" smtClean="0"/>
              <a:t>Hamburg</a:t>
            </a:r>
          </a:p>
          <a:p>
            <a:r>
              <a:rPr lang="en-US" dirty="0" smtClean="0"/>
              <a:t>Cracking resistance</a:t>
            </a:r>
          </a:p>
          <a:p>
            <a:pPr lvl="1"/>
            <a:r>
              <a:rPr lang="en-US" dirty="0" smtClean="0"/>
              <a:t>Energy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6147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23" y="0"/>
            <a:ext cx="8229600" cy="809469"/>
          </a:xfrm>
        </p:spPr>
        <p:txBody>
          <a:bodyPr/>
          <a:lstStyle/>
          <a:p>
            <a:r>
              <a:rPr lang="en-US" dirty="0" smtClean="0"/>
              <a:t>Field Performance (Rutting)</a:t>
            </a:r>
            <a:endParaRPr lang="en-US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" y="854439"/>
            <a:ext cx="9080554" cy="298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5" y="3843201"/>
            <a:ext cx="9080555" cy="294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00013" y="1558977"/>
            <a:ext cx="779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S6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00012" y="4499548"/>
            <a:ext cx="779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S7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32578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955100"/>
            <a:ext cx="9144001" cy="276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90850"/>
            <a:ext cx="9144000" cy="279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23" y="134910"/>
            <a:ext cx="8229600" cy="809469"/>
          </a:xfrm>
        </p:spPr>
        <p:txBody>
          <a:bodyPr/>
          <a:lstStyle/>
          <a:p>
            <a:r>
              <a:rPr lang="en-US" dirty="0" smtClean="0"/>
              <a:t>Field Performance (Roughness)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60173" y="1588957"/>
            <a:ext cx="779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S6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420132" y="4424598"/>
            <a:ext cx="779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S7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70359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848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Questions, Concerns and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7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and Regional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 grading of rubber modified asphalt </a:t>
            </a:r>
          </a:p>
          <a:p>
            <a:pPr lvl="1"/>
            <a:r>
              <a:rPr lang="en-US" dirty="0" smtClean="0"/>
              <a:t>FHWA binder ETG is working on a test method</a:t>
            </a:r>
          </a:p>
          <a:p>
            <a:r>
              <a:rPr lang="en-US" dirty="0" smtClean="0"/>
              <a:t>Determining rubber content</a:t>
            </a:r>
          </a:p>
          <a:p>
            <a:pPr lvl="1"/>
            <a:r>
              <a:rPr lang="en-US" dirty="0" smtClean="0"/>
              <a:t>No proposed method</a:t>
            </a:r>
          </a:p>
          <a:p>
            <a:r>
              <a:rPr lang="en-US" dirty="0" smtClean="0"/>
              <a:t>Use of GTR-modified asphalt with WMA</a:t>
            </a:r>
          </a:p>
          <a:p>
            <a:pPr lvl="1"/>
            <a:r>
              <a:rPr lang="en-US" dirty="0" smtClean="0"/>
              <a:t>Asphalt rubber</a:t>
            </a:r>
          </a:p>
          <a:p>
            <a:pPr lvl="1"/>
            <a:r>
              <a:rPr lang="en-US" dirty="0" smtClean="0"/>
              <a:t>Terminal blend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29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and Regional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Recyclability of GTR-modified asphalt mixtures</a:t>
            </a:r>
          </a:p>
          <a:p>
            <a:r>
              <a:rPr lang="en-US" dirty="0" smtClean="0"/>
              <a:t>Incorporating </a:t>
            </a:r>
            <a:r>
              <a:rPr lang="en-US" dirty="0"/>
              <a:t>GTR-modified mixtures in mechanistic pavement designs</a:t>
            </a:r>
          </a:p>
          <a:p>
            <a:pPr lvl="1"/>
            <a:r>
              <a:rPr lang="en-US" dirty="0"/>
              <a:t>E* predictive models</a:t>
            </a:r>
          </a:p>
          <a:p>
            <a:pPr lvl="1"/>
            <a:r>
              <a:rPr lang="en-US" dirty="0"/>
              <a:t>Mechanistic and transfer </a:t>
            </a:r>
            <a:r>
              <a:rPr lang="en-US" dirty="0" smtClean="0"/>
              <a:t>models</a:t>
            </a:r>
          </a:p>
          <a:p>
            <a:pPr lvl="1"/>
            <a:r>
              <a:rPr lang="en-US" dirty="0" smtClean="0"/>
              <a:t>Can we save up to 50% in thickness compared to conventional AC design thickness?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02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and State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your questions or concerns when specifying GTR-modified binder mixtures and/or accepting new GTR-blending  technologies?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48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848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493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methods for incorporating GTR into HMA</a:t>
            </a:r>
          </a:p>
          <a:p>
            <a:pPr lvl="1"/>
            <a:r>
              <a:rPr lang="en-US" dirty="0" smtClean="0"/>
              <a:t>Wet process</a:t>
            </a:r>
          </a:p>
          <a:p>
            <a:pPr lvl="2"/>
            <a:r>
              <a:rPr lang="en-US" dirty="0" smtClean="0"/>
              <a:t>GTR acts as a binder modifier (up to 20% of total binder)</a:t>
            </a:r>
          </a:p>
          <a:p>
            <a:pPr lvl="2"/>
            <a:r>
              <a:rPr lang="en-US" dirty="0" smtClean="0"/>
              <a:t>2 processes: asphalt-rubber and terminal blend</a:t>
            </a:r>
          </a:p>
          <a:p>
            <a:pPr lvl="1"/>
            <a:r>
              <a:rPr lang="en-US" dirty="0" smtClean="0"/>
              <a:t>Dry process</a:t>
            </a:r>
          </a:p>
          <a:p>
            <a:pPr lvl="2"/>
            <a:r>
              <a:rPr lang="en-US" dirty="0" smtClean="0"/>
              <a:t>GTR acts as a rubber aggregate (1-3% of aggregate)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187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000"/>
            <a:ext cx="8229600" cy="1143000"/>
          </a:xfrm>
        </p:spPr>
        <p:txBody>
          <a:bodyPr/>
          <a:lstStyle/>
          <a:p>
            <a:r>
              <a:rPr lang="en-US" dirty="0" smtClean="0"/>
              <a:t>Asphalt-Rubber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5403"/>
            <a:ext cx="8229600" cy="4389437"/>
          </a:xfrm>
        </p:spPr>
        <p:txBody>
          <a:bodyPr/>
          <a:lstStyle/>
          <a:p>
            <a:r>
              <a:rPr lang="en-US" dirty="0" smtClean="0"/>
              <a:t>&gt; 15% crumb rubber passing #8 or #10 mesh  </a:t>
            </a:r>
          </a:p>
          <a:p>
            <a:pPr lvl="1"/>
            <a:r>
              <a:rPr lang="en-US" dirty="0" smtClean="0"/>
              <a:t>Reacted sufficiently to cause swelling of rubber </a:t>
            </a:r>
          </a:p>
          <a:p>
            <a:r>
              <a:rPr lang="en-US" dirty="0" smtClean="0"/>
              <a:t>2 types of asphalt-rubber binders</a:t>
            </a:r>
          </a:p>
          <a:p>
            <a:pPr lvl="1"/>
            <a:r>
              <a:rPr lang="en-US" dirty="0" smtClean="0"/>
              <a:t>Type I (used in AZ and TX) 18-20% crumb rubber</a:t>
            </a:r>
          </a:p>
          <a:p>
            <a:pPr lvl="1"/>
            <a:r>
              <a:rPr lang="en-US" dirty="0" smtClean="0"/>
              <a:t>Type II (used in CA) about 20% rubber </a:t>
            </a:r>
          </a:p>
          <a:p>
            <a:pPr lvl="2"/>
            <a:r>
              <a:rPr lang="en-US" dirty="0" smtClean="0"/>
              <a:t>75% tire rubber and 25% natural rubber</a:t>
            </a:r>
          </a:p>
          <a:p>
            <a:pPr lvl="2"/>
            <a:r>
              <a:rPr lang="en-US" dirty="0" smtClean="0"/>
              <a:t>May include up to 6% heavy aromatic oils</a:t>
            </a:r>
          </a:p>
          <a:p>
            <a:pPr lvl="1"/>
            <a:r>
              <a:rPr lang="en-US" dirty="0" smtClean="0"/>
              <a:t>Both types blended at elevated temp (&gt;350</a:t>
            </a:r>
            <a:r>
              <a:rPr lang="en-US" baseline="30000" dirty="0" smtClean="0"/>
              <a:t>o</a:t>
            </a:r>
            <a:r>
              <a:rPr lang="en-US" dirty="0" smtClean="0"/>
              <a:t>F) in  low shear system for at least 45 minutes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22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020"/>
            <a:ext cx="8229600" cy="1143000"/>
          </a:xfrm>
        </p:spPr>
        <p:txBody>
          <a:bodyPr/>
          <a:lstStyle/>
          <a:p>
            <a:r>
              <a:rPr lang="en-US" dirty="0" smtClean="0"/>
              <a:t>Terminal Blend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5403"/>
            <a:ext cx="8229600" cy="4389437"/>
          </a:xfrm>
        </p:spPr>
        <p:txBody>
          <a:bodyPr/>
          <a:lstStyle/>
          <a:p>
            <a:r>
              <a:rPr lang="en-US" dirty="0" smtClean="0"/>
              <a:t>5-20% crumb rubber passing #40 or #80 mesh</a:t>
            </a:r>
          </a:p>
          <a:p>
            <a:pPr lvl="1"/>
            <a:r>
              <a:rPr lang="en-US" dirty="0" smtClean="0"/>
              <a:t>Blended in refinery or stationary asphalt terminal with little or no agitation</a:t>
            </a:r>
          </a:p>
          <a:p>
            <a:pPr lvl="1"/>
            <a:r>
              <a:rPr lang="en-US" dirty="0" smtClean="0"/>
              <a:t>Can contain polymers</a:t>
            </a:r>
          </a:p>
          <a:p>
            <a:pPr lvl="1"/>
            <a:r>
              <a:rPr lang="en-US" dirty="0" smtClean="0"/>
              <a:t>All components heated over extended period of time to dissolve rubber particles</a:t>
            </a:r>
          </a:p>
          <a:p>
            <a:r>
              <a:rPr lang="en-US" dirty="0" smtClean="0"/>
              <a:t>Used </a:t>
            </a:r>
            <a:r>
              <a:rPr lang="en-US" dirty="0"/>
              <a:t>in </a:t>
            </a:r>
            <a:r>
              <a:rPr lang="en-US" dirty="0" smtClean="0"/>
              <a:t>Arizona, California</a:t>
            </a:r>
            <a:r>
              <a:rPr lang="en-US" dirty="0"/>
              <a:t>, Florida, Texas, and several northeastern </a:t>
            </a:r>
            <a:r>
              <a:rPr lang="en-US" dirty="0" smtClean="0"/>
              <a:t>states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08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99920"/>
            <a:ext cx="8229600" cy="824147"/>
          </a:xfrm>
        </p:spPr>
        <p:txBody>
          <a:bodyPr/>
          <a:lstStyle/>
          <a:p>
            <a:r>
              <a:rPr lang="en-US" dirty="0" smtClean="0"/>
              <a:t>Asphalt Rubber vs. Terminal Blend</a:t>
            </a:r>
            <a:endParaRPr lang="en-US" dirty="0"/>
          </a:p>
        </p:txBody>
      </p:sp>
      <p:pic>
        <p:nvPicPr>
          <p:cNvPr id="4" name="Picture 2" descr="Asphalt-Rubber vs Terminal Blend RA Examples PPt S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65220"/>
            <a:ext cx="8013700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27100" y="2770133"/>
            <a:ext cx="29591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5BF75"/>
              </a:buClr>
              <a:buSzPct val="95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DA7A"/>
              </a:buClr>
              <a:buSzPct val="6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6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rgbClr val="FFFF00"/>
                </a:solidFill>
              </a:rPr>
              <a:t>Asphalt Rubber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endParaRPr lang="en-US" sz="3200" b="1" dirty="0" smtClean="0">
              <a:solidFill>
                <a:srgbClr val="FFFF00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56290" y="2897133"/>
            <a:ext cx="3841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SzPct val="110000"/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rgbClr val="FFFF00"/>
                </a:solidFill>
                <a:latin typeface="+mn-lt"/>
              </a:rPr>
              <a:t>   Rubberized Asphalt    Terminal Blend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SzPct val="110000"/>
              <a:buFont typeface="Wingdings" pitchFamily="2" charset="2"/>
              <a:buChar char="ü"/>
              <a:defRPr/>
            </a:pPr>
            <a:endParaRPr lang="en-US" sz="3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63550" y="3425770"/>
            <a:ext cx="35987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110000"/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1,500-2,500 centipoises           at 375°F, extremely viscous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110000"/>
              <a:buFont typeface="Wingdings" pitchFamily="2" charset="2"/>
              <a:buChar char="ü"/>
              <a:defRPr/>
            </a:pP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631962" y="3927420"/>
            <a:ext cx="42122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110000"/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300-600 centipoises                at 325°F, significantly less viscous than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AR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110000"/>
              <a:buFont typeface="Wingdings" pitchFamily="2" charset="2"/>
              <a:buChar char="ü"/>
              <a:defRPr/>
            </a:pP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6457890"/>
            <a:ext cx="4022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Rubber Pavements Association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9640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190" y="524206"/>
            <a:ext cx="8229600" cy="1143000"/>
          </a:xfrm>
        </p:spPr>
        <p:txBody>
          <a:bodyPr/>
          <a:lstStyle/>
          <a:p>
            <a:r>
              <a:rPr lang="en-US" dirty="0"/>
              <a:t>Asphalt Rubber vs. Terminal Blend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545335"/>
            <a:ext cx="4038600" cy="443484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 more crumb rubber</a:t>
            </a:r>
          </a:p>
          <a:p>
            <a:pPr>
              <a:defRPr/>
            </a:pPr>
            <a:r>
              <a:rPr lang="en-US" dirty="0"/>
              <a:t>Requires special equipment to </a:t>
            </a:r>
            <a:r>
              <a:rPr lang="en-US" dirty="0" smtClean="0"/>
              <a:t>produce</a:t>
            </a:r>
          </a:p>
          <a:p>
            <a:pPr>
              <a:defRPr/>
            </a:pPr>
            <a:r>
              <a:rPr lang="en-US" dirty="0" smtClean="0"/>
              <a:t>Longer </a:t>
            </a:r>
            <a:r>
              <a:rPr lang="en-US" dirty="0"/>
              <a:t>documented history of performance</a:t>
            </a:r>
          </a:p>
          <a:p>
            <a:pPr>
              <a:defRPr/>
            </a:pPr>
            <a:r>
              <a:rPr lang="en-US" dirty="0" smtClean="0"/>
              <a:t>Mostly </a:t>
            </a:r>
            <a:r>
              <a:rPr lang="en-US" dirty="0"/>
              <a:t>uses recipe specs</a:t>
            </a:r>
          </a:p>
          <a:p>
            <a:pPr>
              <a:defRPr/>
            </a:pPr>
            <a:r>
              <a:rPr lang="en-US" dirty="0" smtClean="0"/>
              <a:t>Not </a:t>
            </a:r>
            <a:r>
              <a:rPr lang="en-US" dirty="0"/>
              <a:t>cost effective in small </a:t>
            </a:r>
            <a:r>
              <a:rPr lang="en-US" dirty="0" smtClean="0"/>
              <a:t>quantities</a:t>
            </a:r>
          </a:p>
          <a:p>
            <a:pPr>
              <a:defRPr/>
            </a:pPr>
            <a:r>
              <a:rPr lang="en-US" dirty="0"/>
              <a:t>Cannot be PG </a:t>
            </a:r>
            <a:r>
              <a:rPr lang="en-US" dirty="0" smtClean="0"/>
              <a:t>graded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545335"/>
            <a:ext cx="4038600" cy="443484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 less crumb rubber</a:t>
            </a:r>
          </a:p>
          <a:p>
            <a:pPr>
              <a:defRPr/>
            </a:pPr>
            <a:r>
              <a:rPr lang="en-US" dirty="0" smtClean="0"/>
              <a:t>Does </a:t>
            </a:r>
            <a:r>
              <a:rPr lang="en-US" dirty="0"/>
              <a:t>not require special equipment</a:t>
            </a:r>
          </a:p>
          <a:p>
            <a:pPr>
              <a:defRPr/>
            </a:pPr>
            <a:r>
              <a:rPr lang="en-US" dirty="0" smtClean="0"/>
              <a:t>Shorter documented </a:t>
            </a:r>
            <a:r>
              <a:rPr lang="en-US" dirty="0"/>
              <a:t>history</a:t>
            </a:r>
          </a:p>
          <a:p>
            <a:pPr>
              <a:defRPr/>
            </a:pPr>
            <a:r>
              <a:rPr lang="en-US" dirty="0" smtClean="0"/>
              <a:t>Many </a:t>
            </a:r>
            <a:r>
              <a:rPr lang="en-US" dirty="0"/>
              <a:t>are proprietary</a:t>
            </a:r>
          </a:p>
          <a:p>
            <a:pPr>
              <a:defRPr/>
            </a:pPr>
            <a:r>
              <a:rPr lang="en-US" dirty="0"/>
              <a:t>Rubber usage more difficult to </a:t>
            </a:r>
            <a:r>
              <a:rPr lang="en-US" dirty="0" smtClean="0"/>
              <a:t>document</a:t>
            </a:r>
          </a:p>
          <a:p>
            <a:pPr>
              <a:defRPr/>
            </a:pPr>
            <a:r>
              <a:rPr lang="en-US" dirty="0"/>
              <a:t>Can be PG </a:t>
            </a:r>
            <a:r>
              <a:rPr lang="en-US" dirty="0" smtClean="0"/>
              <a:t>graded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53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848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7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21081</TotalTime>
  <Words>926</Words>
  <Application>Microsoft Office PowerPoint</Application>
  <PresentationFormat>On-screen Show (4:3)</PresentationFormat>
  <Paragraphs>232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Flow</vt:lpstr>
      <vt:lpstr>Equation</vt:lpstr>
      <vt:lpstr>Use of Ground Tire Rubber Modified Binder</vt:lpstr>
      <vt:lpstr>Overview</vt:lpstr>
      <vt:lpstr>Methods</vt:lpstr>
      <vt:lpstr>Methods</vt:lpstr>
      <vt:lpstr>Asphalt-Rubber</vt:lpstr>
      <vt:lpstr>Terminal Blend</vt:lpstr>
      <vt:lpstr>Asphalt Rubber vs. Terminal Blend</vt:lpstr>
      <vt:lpstr>Asphalt Rubber vs. Terminal Blend</vt:lpstr>
      <vt:lpstr>Applications</vt:lpstr>
      <vt:lpstr>Applications</vt:lpstr>
      <vt:lpstr>Caltrans Reduced Thickness  Design Guideline</vt:lpstr>
      <vt:lpstr>Major Rubber-Modified Asphalt Users</vt:lpstr>
      <vt:lpstr>PowerPoint Presentation</vt:lpstr>
      <vt:lpstr>Performance of Sections S6 &amp; S7</vt:lpstr>
      <vt:lpstr>Surface Mixes in Sections S6 &amp; S7</vt:lpstr>
      <vt:lpstr>Laboratory Testing</vt:lpstr>
      <vt:lpstr>Binders</vt:lpstr>
      <vt:lpstr>Moisture Susceptibility (TSR)</vt:lpstr>
      <vt:lpstr>Mixture Stiffness (E*)</vt:lpstr>
      <vt:lpstr>Rutting Resistance (APA, 64oC)</vt:lpstr>
      <vt:lpstr>IDT (10, 0, -20oC)</vt:lpstr>
      <vt:lpstr>On-going Testing</vt:lpstr>
      <vt:lpstr>Field Performance (Rutting)</vt:lpstr>
      <vt:lpstr>Field Performance (Roughness)</vt:lpstr>
      <vt:lpstr>Questions, Concerns and Needs</vt:lpstr>
      <vt:lpstr>National and Regional Levels</vt:lpstr>
      <vt:lpstr>National and Regional Levels</vt:lpstr>
      <vt:lpstr>Regional and State Levels</vt:lpstr>
    </vt:vector>
  </TitlesOfParts>
  <Company>NCAT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4.75 mm Superpave Mix Refinement Study</dc:title>
  <dc:creator>Randy C West</dc:creator>
  <cp:lastModifiedBy>Nam Tran</cp:lastModifiedBy>
  <cp:revision>173</cp:revision>
  <dcterms:created xsi:type="dcterms:W3CDTF">2005-04-13T16:22:27Z</dcterms:created>
  <dcterms:modified xsi:type="dcterms:W3CDTF">2011-05-11T02:50:52Z</dcterms:modified>
</cp:coreProperties>
</file>